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4"/>
  </p:sldMasterIdLst>
  <p:notesMasterIdLst>
    <p:notesMasterId r:id="rId29"/>
  </p:notesMasterIdLst>
  <p:handoutMasterIdLst>
    <p:handoutMasterId r:id="rId30"/>
  </p:handoutMasterIdLst>
  <p:sldIdLst>
    <p:sldId id="256" r:id="rId5"/>
    <p:sldId id="304" r:id="rId6"/>
    <p:sldId id="311" r:id="rId7"/>
    <p:sldId id="305" r:id="rId8"/>
    <p:sldId id="306" r:id="rId9"/>
    <p:sldId id="329" r:id="rId10"/>
    <p:sldId id="307" r:id="rId11"/>
    <p:sldId id="309" r:id="rId12"/>
    <p:sldId id="312" r:id="rId13"/>
    <p:sldId id="313" r:id="rId14"/>
    <p:sldId id="314" r:id="rId15"/>
    <p:sldId id="316" r:id="rId16"/>
    <p:sldId id="317" r:id="rId17"/>
    <p:sldId id="318" r:id="rId18"/>
    <p:sldId id="319" r:id="rId19"/>
    <p:sldId id="321" r:id="rId20"/>
    <p:sldId id="320" r:id="rId21"/>
    <p:sldId id="325" r:id="rId22"/>
    <p:sldId id="323" r:id="rId23"/>
    <p:sldId id="327" r:id="rId24"/>
    <p:sldId id="326" r:id="rId25"/>
    <p:sldId id="328" r:id="rId26"/>
    <p:sldId id="330" r:id="rId27"/>
    <p:sldId id="331" r:id="rId28"/>
  </p:sldIdLst>
  <p:sldSz cx="12192000" cy="6858000"/>
  <p:notesSz cx="6858000" cy="9144000"/>
  <p:defaultTextStyle>
    <a:defPPr rtl="0"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979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449A1"/>
    <a:srgbClr val="4472C4"/>
    <a:srgbClr val="0000FF"/>
    <a:srgbClr val="BE97C3"/>
    <a:srgbClr val="915798"/>
    <a:srgbClr val="64326D"/>
    <a:srgbClr val="127096"/>
    <a:srgbClr val="0C4A63"/>
    <a:srgbClr val="119BBB"/>
    <a:srgbClr val="0B91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15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B18AA34-2091-427E-A053-8978D99DC7E1}" v="21" dt="2022-11-30T23:48:04.808"/>
  </p1510:revLst>
</p1510:revInfo>
</file>

<file path=ppt/tableStyles.xml><?xml version="1.0" encoding="utf-8"?>
<a:tblStyleLst xmlns:a="http://schemas.openxmlformats.org/drawingml/2006/main" def="{5C22544A-7EE6-4342-B048-85BDC9FD1C3A}">
  <a:tblStyle styleId="{72833802-FEF1-4C79-8D5D-14CF1EAF98D9}" styleName="Light Style 2 - Accent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</a:tcStyle>
    </a:band1H>
    <a:band1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1V>
    <a:band2V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2"/>
        </a:fillRef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598" autoAdjust="0"/>
  </p:normalViewPr>
  <p:slideViewPr>
    <p:cSldViewPr snapToGrid="0">
      <p:cViewPr varScale="1">
        <p:scale>
          <a:sx n="107" d="100"/>
          <a:sy n="107" d="100"/>
        </p:scale>
        <p:origin x="672" y="102"/>
      </p:cViewPr>
      <p:guideLst>
        <p:guide orient="horz" pos="1979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9" d="100"/>
          <a:sy n="99" d="100"/>
        </p:scale>
        <p:origin x="3570" y="7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microsoft.com/office/2015/10/relationships/revisionInfo" Target="revisionInfo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handoutMaster" Target="handoutMasters/handoutMaster1.xml"/><Relationship Id="rId35" Type="http://schemas.microsoft.com/office/2016/11/relationships/changesInfo" Target="changesInfos/changesInfo1.xml"/><Relationship Id="rId8" Type="http://schemas.openxmlformats.org/officeDocument/2006/relationships/slide" Target="slides/slide4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se Eduarda Paixão de Moraes" userId="ed9e5288-1c22-4d51-b69f-ec30695ef7d2" providerId="ADAL" clId="{DB18AA34-2091-427E-A053-8978D99DC7E1}"/>
    <pc:docChg chg="undo custSel addSld delSld modSld sldOrd">
      <pc:chgData name="Laise Eduarda Paixão de Moraes" userId="ed9e5288-1c22-4d51-b69f-ec30695ef7d2" providerId="ADAL" clId="{DB18AA34-2091-427E-A053-8978D99DC7E1}" dt="2022-11-30T23:48:21.095" v="806" actId="478"/>
      <pc:docMkLst>
        <pc:docMk/>
      </pc:docMkLst>
      <pc:sldChg chg="addSp delSp modSp del mod">
        <pc:chgData name="Laise Eduarda Paixão de Moraes" userId="ed9e5288-1c22-4d51-b69f-ec30695ef7d2" providerId="ADAL" clId="{DB18AA34-2091-427E-A053-8978D99DC7E1}" dt="2022-11-30T23:42:19.619" v="568" actId="47"/>
        <pc:sldMkLst>
          <pc:docMk/>
          <pc:sldMk cId="2805428833" sldId="273"/>
        </pc:sldMkLst>
        <pc:spChg chg="mod">
          <ac:chgData name="Laise Eduarda Paixão de Moraes" userId="ed9e5288-1c22-4d51-b69f-ec30695ef7d2" providerId="ADAL" clId="{DB18AA34-2091-427E-A053-8978D99DC7E1}" dt="2022-11-30T23:33:15.545" v="146" actId="20577"/>
          <ac:spMkLst>
            <pc:docMk/>
            <pc:sldMk cId="2805428833" sldId="273"/>
            <ac:spMk id="7" creationId="{C4A3939E-B573-4FB2-AD69-18C1A75F947B}"/>
          </ac:spMkLst>
        </pc:spChg>
        <pc:spChg chg="del">
          <ac:chgData name="Laise Eduarda Paixão de Moraes" userId="ed9e5288-1c22-4d51-b69f-ec30695ef7d2" providerId="ADAL" clId="{DB18AA34-2091-427E-A053-8978D99DC7E1}" dt="2022-11-30T23:31:18.957" v="24" actId="478"/>
          <ac:spMkLst>
            <pc:docMk/>
            <pc:sldMk cId="2805428833" sldId="273"/>
            <ac:spMk id="11" creationId="{FE64955F-E174-BEB6-D8D8-EF61F19FA133}"/>
          </ac:spMkLst>
        </pc:spChg>
        <pc:spChg chg="del">
          <ac:chgData name="Laise Eduarda Paixão de Moraes" userId="ed9e5288-1c22-4d51-b69f-ec30695ef7d2" providerId="ADAL" clId="{DB18AA34-2091-427E-A053-8978D99DC7E1}" dt="2022-11-30T23:31:18.957" v="24" actId="478"/>
          <ac:spMkLst>
            <pc:docMk/>
            <pc:sldMk cId="2805428833" sldId="273"/>
            <ac:spMk id="13" creationId="{ABAEE544-8FB3-4E56-91A9-A6964539DCB7}"/>
          </ac:spMkLst>
        </pc:spChg>
        <pc:spChg chg="add del mod">
          <ac:chgData name="Laise Eduarda Paixão de Moraes" userId="ed9e5288-1c22-4d51-b69f-ec30695ef7d2" providerId="ADAL" clId="{DB18AA34-2091-427E-A053-8978D99DC7E1}" dt="2022-11-30T23:31:20.993" v="27" actId="478"/>
          <ac:spMkLst>
            <pc:docMk/>
            <pc:sldMk cId="2805428833" sldId="273"/>
            <ac:spMk id="17" creationId="{953B1465-594F-70FB-07E7-E523BE087B82}"/>
          </ac:spMkLst>
        </pc:spChg>
        <pc:spChg chg="add del mod">
          <ac:chgData name="Laise Eduarda Paixão de Moraes" userId="ed9e5288-1c22-4d51-b69f-ec30695ef7d2" providerId="ADAL" clId="{DB18AA34-2091-427E-A053-8978D99DC7E1}" dt="2022-11-30T23:31:19.742" v="26"/>
          <ac:spMkLst>
            <pc:docMk/>
            <pc:sldMk cId="2805428833" sldId="273"/>
            <ac:spMk id="18" creationId="{F8829776-A543-9CB3-B2E2-2BA2ECFEA8AA}"/>
          </ac:spMkLst>
        </pc:spChg>
        <pc:spChg chg="add mod">
          <ac:chgData name="Laise Eduarda Paixão de Moraes" userId="ed9e5288-1c22-4d51-b69f-ec30695ef7d2" providerId="ADAL" clId="{DB18AA34-2091-427E-A053-8978D99DC7E1}" dt="2022-11-30T23:41:12.754" v="563" actId="403"/>
          <ac:spMkLst>
            <pc:docMk/>
            <pc:sldMk cId="2805428833" sldId="273"/>
            <ac:spMk id="19" creationId="{A5547C28-DD02-F5A5-5425-0489DA3A5D94}"/>
          </ac:spMkLst>
        </pc:spChg>
        <pc:spChg chg="add del">
          <ac:chgData name="Laise Eduarda Paixão de Moraes" userId="ed9e5288-1c22-4d51-b69f-ec30695ef7d2" providerId="ADAL" clId="{DB18AA34-2091-427E-A053-8978D99DC7E1}" dt="2022-11-30T23:33:03.675" v="139" actId="22"/>
          <ac:spMkLst>
            <pc:docMk/>
            <pc:sldMk cId="2805428833" sldId="273"/>
            <ac:spMk id="21" creationId="{85CF3CBF-E6D4-0B28-D346-FAACB419C958}"/>
          </ac:spMkLst>
        </pc:spChg>
        <pc:spChg chg="mod">
          <ac:chgData name="Laise Eduarda Paixão de Moraes" userId="ed9e5288-1c22-4d51-b69f-ec30695ef7d2" providerId="ADAL" clId="{DB18AA34-2091-427E-A053-8978D99DC7E1}" dt="2022-11-30T23:41:08.221" v="545" actId="122"/>
          <ac:spMkLst>
            <pc:docMk/>
            <pc:sldMk cId="2805428833" sldId="273"/>
            <ac:spMk id="33" creationId="{2D22322F-E79D-4BEF-8038-DE2C8F5CCA40}"/>
          </ac:spMkLst>
        </pc:spChg>
      </pc:sldChg>
      <pc:sldChg chg="del">
        <pc:chgData name="Laise Eduarda Paixão de Moraes" userId="ed9e5288-1c22-4d51-b69f-ec30695ef7d2" providerId="ADAL" clId="{DB18AA34-2091-427E-A053-8978D99DC7E1}" dt="2022-11-30T23:45:30.466" v="665" actId="47"/>
        <pc:sldMkLst>
          <pc:docMk/>
          <pc:sldMk cId="3640441348" sldId="278"/>
        </pc:sldMkLst>
      </pc:sldChg>
      <pc:sldChg chg="del">
        <pc:chgData name="Laise Eduarda Paixão de Moraes" userId="ed9e5288-1c22-4d51-b69f-ec30695ef7d2" providerId="ADAL" clId="{DB18AA34-2091-427E-A053-8978D99DC7E1}" dt="2022-11-30T23:47:58.518" v="779" actId="47"/>
        <pc:sldMkLst>
          <pc:docMk/>
          <pc:sldMk cId="858708686" sldId="279"/>
        </pc:sldMkLst>
      </pc:sldChg>
      <pc:sldChg chg="addSp delSp modSp del mod">
        <pc:chgData name="Laise Eduarda Paixão de Moraes" userId="ed9e5288-1c22-4d51-b69f-ec30695ef7d2" providerId="ADAL" clId="{DB18AA34-2091-427E-A053-8978D99DC7E1}" dt="2022-11-30T23:43:41.693" v="650" actId="47"/>
        <pc:sldMkLst>
          <pc:docMk/>
          <pc:sldMk cId="62345041" sldId="299"/>
        </pc:sldMkLst>
        <pc:spChg chg="add del mod">
          <ac:chgData name="Laise Eduarda Paixão de Moraes" userId="ed9e5288-1c22-4d51-b69f-ec30695ef7d2" providerId="ADAL" clId="{DB18AA34-2091-427E-A053-8978D99DC7E1}" dt="2022-11-30T23:41:09.365" v="551" actId="478"/>
          <ac:spMkLst>
            <pc:docMk/>
            <pc:sldMk cId="62345041" sldId="299"/>
            <ac:spMk id="2" creationId="{4BA8901D-81A7-D13A-D94D-86C91E95F0F9}"/>
          </ac:spMkLst>
        </pc:spChg>
      </pc:sldChg>
      <pc:sldChg chg="del">
        <pc:chgData name="Laise Eduarda Paixão de Moraes" userId="ed9e5288-1c22-4d51-b69f-ec30695ef7d2" providerId="ADAL" clId="{DB18AA34-2091-427E-A053-8978D99DC7E1}" dt="2022-11-30T23:21:26.053" v="3" actId="47"/>
        <pc:sldMkLst>
          <pc:docMk/>
          <pc:sldMk cId="1635662456" sldId="302"/>
        </pc:sldMkLst>
      </pc:sldChg>
      <pc:sldChg chg="modSp add del mod">
        <pc:chgData name="Laise Eduarda Paixão de Moraes" userId="ed9e5288-1c22-4d51-b69f-ec30695ef7d2" providerId="ADAL" clId="{DB18AA34-2091-427E-A053-8978D99DC7E1}" dt="2022-11-30T23:41:23.073" v="567" actId="47"/>
        <pc:sldMkLst>
          <pc:docMk/>
          <pc:sldMk cId="3937233270" sldId="302"/>
        </pc:sldMkLst>
        <pc:spChg chg="mod">
          <ac:chgData name="Laise Eduarda Paixão de Moraes" userId="ed9e5288-1c22-4d51-b69f-ec30695ef7d2" providerId="ADAL" clId="{DB18AA34-2091-427E-A053-8978D99DC7E1}" dt="2022-11-30T23:31:07.465" v="22" actId="20577"/>
          <ac:spMkLst>
            <pc:docMk/>
            <pc:sldMk cId="3937233270" sldId="302"/>
            <ac:spMk id="33" creationId="{2D22322F-E79D-4BEF-8038-DE2C8F5CCA40}"/>
          </ac:spMkLst>
        </pc:spChg>
      </pc:sldChg>
      <pc:sldChg chg="addSp delSp modSp add del mod">
        <pc:chgData name="Laise Eduarda Paixão de Moraes" userId="ed9e5288-1c22-4d51-b69f-ec30695ef7d2" providerId="ADAL" clId="{DB18AA34-2091-427E-A053-8978D99DC7E1}" dt="2022-11-30T23:41:21.330" v="566" actId="47"/>
        <pc:sldMkLst>
          <pc:docMk/>
          <pc:sldMk cId="2636673362" sldId="303"/>
        </pc:sldMkLst>
        <pc:spChg chg="add mod">
          <ac:chgData name="Laise Eduarda Paixão de Moraes" userId="ed9e5288-1c22-4d51-b69f-ec30695ef7d2" providerId="ADAL" clId="{DB18AA34-2091-427E-A053-8978D99DC7E1}" dt="2022-11-30T23:33:23.875" v="148"/>
          <ac:spMkLst>
            <pc:docMk/>
            <pc:sldMk cId="2636673362" sldId="303"/>
            <ac:spMk id="2" creationId="{3A32F235-73C7-682A-4226-77F75A55F506}"/>
          </ac:spMkLst>
        </pc:spChg>
        <pc:spChg chg="del">
          <ac:chgData name="Laise Eduarda Paixão de Moraes" userId="ed9e5288-1c22-4d51-b69f-ec30695ef7d2" providerId="ADAL" clId="{DB18AA34-2091-427E-A053-8978D99DC7E1}" dt="2022-11-30T23:33:23.512" v="147" actId="478"/>
          <ac:spMkLst>
            <pc:docMk/>
            <pc:sldMk cId="2636673362" sldId="303"/>
            <ac:spMk id="7" creationId="{C4A3939E-B573-4FB2-AD69-18C1A75F947B}"/>
          </ac:spMkLst>
        </pc:spChg>
        <pc:spChg chg="mod">
          <ac:chgData name="Laise Eduarda Paixão de Moraes" userId="ed9e5288-1c22-4d51-b69f-ec30695ef7d2" providerId="ADAL" clId="{DB18AA34-2091-427E-A053-8978D99DC7E1}" dt="2022-11-30T23:41:13.109" v="564" actId="403"/>
          <ac:spMkLst>
            <pc:docMk/>
            <pc:sldMk cId="2636673362" sldId="303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DB18AA34-2091-427E-A053-8978D99DC7E1}" dt="2022-11-30T23:41:08.452" v="546" actId="122"/>
          <ac:spMkLst>
            <pc:docMk/>
            <pc:sldMk cId="2636673362" sldId="303"/>
            <ac:spMk id="33" creationId="{2D22322F-E79D-4BEF-8038-DE2C8F5CCA40}"/>
          </ac:spMkLst>
        </pc:spChg>
      </pc:sldChg>
      <pc:sldChg chg="addSp delSp modSp add del mod">
        <pc:chgData name="Laise Eduarda Paixão de Moraes" userId="ed9e5288-1c22-4d51-b69f-ec30695ef7d2" providerId="ADAL" clId="{DB18AA34-2091-427E-A053-8978D99DC7E1}" dt="2022-11-30T23:41:11.858" v="561"/>
        <pc:sldMkLst>
          <pc:docMk/>
          <pc:sldMk cId="854310029" sldId="304"/>
        </pc:sldMkLst>
        <pc:spChg chg="add del mod">
          <ac:chgData name="Laise Eduarda Paixão de Moraes" userId="ed9e5288-1c22-4d51-b69f-ec30695ef7d2" providerId="ADAL" clId="{DB18AA34-2091-427E-A053-8978D99DC7E1}" dt="2022-11-30T23:41:11.286" v="558"/>
          <ac:spMkLst>
            <pc:docMk/>
            <pc:sldMk cId="854310029" sldId="304"/>
            <ac:spMk id="3" creationId="{9C2EB006-EFD8-5C73-5E12-017EFF8A9E56}"/>
          </ac:spMkLst>
        </pc:spChg>
        <pc:spChg chg="mod">
          <ac:chgData name="Laise Eduarda Paixão de Moraes" userId="ed9e5288-1c22-4d51-b69f-ec30695ef7d2" providerId="ADAL" clId="{DB18AA34-2091-427E-A053-8978D99DC7E1}" dt="2022-11-30T23:41:11.674" v="560"/>
          <ac:spMkLst>
            <pc:docMk/>
            <pc:sldMk cId="854310029" sldId="304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DB18AA34-2091-427E-A053-8978D99DC7E1}" dt="2022-11-30T23:41:08.615" v="547" actId="122"/>
          <ac:spMkLst>
            <pc:docMk/>
            <pc:sldMk cId="854310029" sldId="304"/>
            <ac:spMk id="33" creationId="{2D22322F-E79D-4BEF-8038-DE2C8F5CCA40}"/>
          </ac:spMkLst>
        </pc:spChg>
      </pc:sldChg>
      <pc:sldChg chg="delSp add mod">
        <pc:chgData name="Laise Eduarda Paixão de Moraes" userId="ed9e5288-1c22-4d51-b69f-ec30695ef7d2" providerId="ADAL" clId="{DB18AA34-2091-427E-A053-8978D99DC7E1}" dt="2022-11-30T23:44:37.479" v="651" actId="478"/>
        <pc:sldMkLst>
          <pc:docMk/>
          <pc:sldMk cId="3318463179" sldId="304"/>
        </pc:sldMkLst>
        <pc:spChg chg="del">
          <ac:chgData name="Laise Eduarda Paixão de Moraes" userId="ed9e5288-1c22-4d51-b69f-ec30695ef7d2" providerId="ADAL" clId="{DB18AA34-2091-427E-A053-8978D99DC7E1}" dt="2022-11-30T23:44:37.479" v="651" actId="478"/>
          <ac:spMkLst>
            <pc:docMk/>
            <pc:sldMk cId="3318463179" sldId="304"/>
            <ac:spMk id="6" creationId="{6EF65B39-4112-473E-B203-73AC0F564D47}"/>
          </ac:spMkLst>
        </pc:spChg>
      </pc:sldChg>
      <pc:sldChg chg="delSp add mod ord">
        <pc:chgData name="Laise Eduarda Paixão de Moraes" userId="ed9e5288-1c22-4d51-b69f-ec30695ef7d2" providerId="ADAL" clId="{DB18AA34-2091-427E-A053-8978D99DC7E1}" dt="2022-11-30T23:44:45.842" v="656"/>
        <pc:sldMkLst>
          <pc:docMk/>
          <pc:sldMk cId="381028010" sldId="305"/>
        </pc:sldMkLst>
        <pc:spChg chg="del">
          <ac:chgData name="Laise Eduarda Paixão de Moraes" userId="ed9e5288-1c22-4d51-b69f-ec30695ef7d2" providerId="ADAL" clId="{DB18AA34-2091-427E-A053-8978D99DC7E1}" dt="2022-11-30T23:44:42.081" v="652" actId="478"/>
          <ac:spMkLst>
            <pc:docMk/>
            <pc:sldMk cId="381028010" sldId="305"/>
            <ac:spMk id="6" creationId="{6EF65B39-4112-473E-B203-73AC0F564D47}"/>
          </ac:spMkLst>
        </pc:spChg>
      </pc:sldChg>
      <pc:sldChg chg="add del">
        <pc:chgData name="Laise Eduarda Paixão de Moraes" userId="ed9e5288-1c22-4d51-b69f-ec30695ef7d2" providerId="ADAL" clId="{DB18AA34-2091-427E-A053-8978D99DC7E1}" dt="2022-11-30T23:40:27.689" v="538"/>
        <pc:sldMkLst>
          <pc:docMk/>
          <pc:sldMk cId="1919773560" sldId="305"/>
        </pc:sldMkLst>
      </pc:sldChg>
      <pc:sldChg chg="modSp add del mod">
        <pc:chgData name="Laise Eduarda Paixão de Moraes" userId="ed9e5288-1c22-4d51-b69f-ec30695ef7d2" providerId="ADAL" clId="{DB18AA34-2091-427E-A053-8978D99DC7E1}" dt="2022-11-30T23:41:09.179" v="550"/>
        <pc:sldMkLst>
          <pc:docMk/>
          <pc:sldMk cId="2903028478" sldId="305"/>
        </pc:sldMkLst>
        <pc:spChg chg="mod">
          <ac:chgData name="Laise Eduarda Paixão de Moraes" userId="ed9e5288-1c22-4d51-b69f-ec30695ef7d2" providerId="ADAL" clId="{DB18AA34-2091-427E-A053-8978D99DC7E1}" dt="2022-11-30T23:41:08.983" v="549"/>
          <ac:spMkLst>
            <pc:docMk/>
            <pc:sldMk cId="2903028478" sldId="305"/>
            <ac:spMk id="33" creationId="{2D22322F-E79D-4BEF-8038-DE2C8F5CCA40}"/>
          </ac:spMkLst>
        </pc:spChg>
      </pc:sldChg>
      <pc:sldChg chg="delSp modSp add mod ord">
        <pc:chgData name="Laise Eduarda Paixão de Moraes" userId="ed9e5288-1c22-4d51-b69f-ec30695ef7d2" providerId="ADAL" clId="{DB18AA34-2091-427E-A053-8978D99DC7E1}" dt="2022-11-30T23:44:55.351" v="657" actId="478"/>
        <pc:sldMkLst>
          <pc:docMk/>
          <pc:sldMk cId="974333793" sldId="306"/>
        </pc:sldMkLst>
        <pc:spChg chg="del">
          <ac:chgData name="Laise Eduarda Paixão de Moraes" userId="ed9e5288-1c22-4d51-b69f-ec30695ef7d2" providerId="ADAL" clId="{DB18AA34-2091-427E-A053-8978D99DC7E1}" dt="2022-11-30T23:44:55.351" v="657" actId="478"/>
          <ac:spMkLst>
            <pc:docMk/>
            <pc:sldMk cId="974333793" sldId="306"/>
            <ac:spMk id="6" creationId="{6EF65B39-4112-473E-B203-73AC0F564D47}"/>
          </ac:spMkLst>
        </pc:spChg>
        <pc:spChg chg="mod">
          <ac:chgData name="Laise Eduarda Paixão de Moraes" userId="ed9e5288-1c22-4d51-b69f-ec30695ef7d2" providerId="ADAL" clId="{DB18AA34-2091-427E-A053-8978D99DC7E1}" dt="2022-11-30T23:43:14.097" v="647" actId="20577"/>
          <ac:spMkLst>
            <pc:docMk/>
            <pc:sldMk cId="974333793" sldId="306"/>
            <ac:spMk id="33" creationId="{2D22322F-E79D-4BEF-8038-DE2C8F5CCA40}"/>
          </ac:spMkLst>
        </pc:spChg>
      </pc:sldChg>
      <pc:sldChg chg="delSp modSp add mod">
        <pc:chgData name="Laise Eduarda Paixão de Moraes" userId="ed9e5288-1c22-4d51-b69f-ec30695ef7d2" providerId="ADAL" clId="{DB18AA34-2091-427E-A053-8978D99DC7E1}" dt="2022-11-30T23:45:02.348" v="659" actId="478"/>
        <pc:sldMkLst>
          <pc:docMk/>
          <pc:sldMk cId="6179227" sldId="307"/>
        </pc:sldMkLst>
        <pc:spChg chg="del mod">
          <ac:chgData name="Laise Eduarda Paixão de Moraes" userId="ed9e5288-1c22-4d51-b69f-ec30695ef7d2" providerId="ADAL" clId="{DB18AA34-2091-427E-A053-8978D99DC7E1}" dt="2022-11-30T23:45:02.348" v="659" actId="478"/>
          <ac:spMkLst>
            <pc:docMk/>
            <pc:sldMk cId="6179227" sldId="307"/>
            <ac:spMk id="6" creationId="{6EF65B39-4112-473E-B203-73AC0F564D47}"/>
          </ac:spMkLst>
        </pc:spChg>
        <pc:spChg chg="mod">
          <ac:chgData name="Laise Eduarda Paixão de Moraes" userId="ed9e5288-1c22-4d51-b69f-ec30695ef7d2" providerId="ADAL" clId="{DB18AA34-2091-427E-A053-8978D99DC7E1}" dt="2022-11-30T23:43:36.915" v="649"/>
          <ac:spMkLst>
            <pc:docMk/>
            <pc:sldMk cId="6179227" sldId="307"/>
            <ac:spMk id="19" creationId="{A5547C28-DD02-F5A5-5425-0489DA3A5D94}"/>
          </ac:spMkLst>
        </pc:spChg>
      </pc:sldChg>
      <pc:sldChg chg="add del">
        <pc:chgData name="Laise Eduarda Paixão de Moraes" userId="ed9e5288-1c22-4d51-b69f-ec30695ef7d2" providerId="ADAL" clId="{DB18AA34-2091-427E-A053-8978D99DC7E1}" dt="2022-11-30T23:42:45.439" v="570"/>
        <pc:sldMkLst>
          <pc:docMk/>
          <pc:sldMk cId="2336406510" sldId="308"/>
        </pc:sldMkLst>
      </pc:sldChg>
      <pc:sldChg chg="modSp add mod">
        <pc:chgData name="Laise Eduarda Paixão de Moraes" userId="ed9e5288-1c22-4d51-b69f-ec30695ef7d2" providerId="ADAL" clId="{DB18AA34-2091-427E-A053-8978D99DC7E1}" dt="2022-11-30T23:47:55.910" v="778" actId="20577"/>
        <pc:sldMkLst>
          <pc:docMk/>
          <pc:sldMk cId="2898540900" sldId="308"/>
        </pc:sldMkLst>
        <pc:spChg chg="mod">
          <ac:chgData name="Laise Eduarda Paixão de Moraes" userId="ed9e5288-1c22-4d51-b69f-ec30695ef7d2" providerId="ADAL" clId="{DB18AA34-2091-427E-A053-8978D99DC7E1}" dt="2022-11-30T23:47:55.910" v="778" actId="20577"/>
          <ac:spMkLst>
            <pc:docMk/>
            <pc:sldMk cId="2898540900" sldId="308"/>
            <ac:spMk id="19" creationId="{A5547C28-DD02-F5A5-5425-0489DA3A5D94}"/>
          </ac:spMkLst>
        </pc:spChg>
        <pc:spChg chg="mod">
          <ac:chgData name="Laise Eduarda Paixão de Moraes" userId="ed9e5288-1c22-4d51-b69f-ec30695ef7d2" providerId="ADAL" clId="{DB18AA34-2091-427E-A053-8978D99DC7E1}" dt="2022-11-30T23:47:02.397" v="723" actId="20577"/>
          <ac:spMkLst>
            <pc:docMk/>
            <pc:sldMk cId="2898540900" sldId="308"/>
            <ac:spMk id="33" creationId="{2D22322F-E79D-4BEF-8038-DE2C8F5CCA40}"/>
          </ac:spMkLst>
        </pc:spChg>
      </pc:sldChg>
      <pc:sldChg chg="modSp add mod">
        <pc:chgData name="Laise Eduarda Paixão de Moraes" userId="ed9e5288-1c22-4d51-b69f-ec30695ef7d2" providerId="ADAL" clId="{DB18AA34-2091-427E-A053-8978D99DC7E1}" dt="2022-11-30T23:48:11.327" v="804" actId="20577"/>
        <pc:sldMkLst>
          <pc:docMk/>
          <pc:sldMk cId="2813755913" sldId="309"/>
        </pc:sldMkLst>
        <pc:spChg chg="mod">
          <ac:chgData name="Laise Eduarda Paixão de Moraes" userId="ed9e5288-1c22-4d51-b69f-ec30695ef7d2" providerId="ADAL" clId="{DB18AA34-2091-427E-A053-8978D99DC7E1}" dt="2022-11-30T23:48:11.327" v="804" actId="20577"/>
          <ac:spMkLst>
            <pc:docMk/>
            <pc:sldMk cId="2813755913" sldId="309"/>
            <ac:spMk id="33" creationId="{2D22322F-E79D-4BEF-8038-DE2C8F5CCA40}"/>
          </ac:spMkLst>
        </pc:spChg>
      </pc:sldChg>
      <pc:sldChg chg="delSp new mod">
        <pc:chgData name="Laise Eduarda Paixão de Moraes" userId="ed9e5288-1c22-4d51-b69f-ec30695ef7d2" providerId="ADAL" clId="{DB18AA34-2091-427E-A053-8978D99DC7E1}" dt="2022-11-30T23:48:21.095" v="806" actId="478"/>
        <pc:sldMkLst>
          <pc:docMk/>
          <pc:sldMk cId="2009308813" sldId="310"/>
        </pc:sldMkLst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2" creationId="{277D5CAB-E717-D7F6-C329-59808E4FA96A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3" creationId="{021FE8EC-D67F-B6F2-3FD3-58C851410B02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4" creationId="{84B36DEA-A249-2F31-1294-A3A59A1CF735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5" creationId="{74DE7E34-1F9C-9E1A-9706-290853E7593D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6" creationId="{EF266902-AF38-96E1-E41D-C3179C122D79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7" creationId="{D0BE7254-51EA-2A4C-FD19-D29EF4622941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8" creationId="{1C6FC108-E82D-D2C1-A294-81BDE9EF8D0D}"/>
          </ac:spMkLst>
        </pc:spChg>
        <pc:spChg chg="del">
          <ac:chgData name="Laise Eduarda Paixão de Moraes" userId="ed9e5288-1c22-4d51-b69f-ec30695ef7d2" providerId="ADAL" clId="{DB18AA34-2091-427E-A053-8978D99DC7E1}" dt="2022-11-30T23:48:21.095" v="806" actId="478"/>
          <ac:spMkLst>
            <pc:docMk/>
            <pc:sldMk cId="2009308813" sldId="310"/>
            <ac:spMk id="9" creationId="{DED16D3E-16CC-FDDB-7EC2-5B95331624BE}"/>
          </ac:spMkLst>
        </pc:spChg>
      </pc:sld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0EC026C9-4C52-4B60-A858-A50E4BE56DAF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6160113-35DB-4BB4-9269-631D6FEB5E4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1B07DD3-8E0C-4A50-B5FE-ABD362AD454B}" type="datetime1">
              <a:rPr lang="en-GB" smtClean="0"/>
              <a:t>01/01/2023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FF40E5BB-A291-4B94-8433-B9D3F16854C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857D678-038E-42A6-961E-EAB034DB4706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01DE7DFA-63CC-4ED7-B30E-ACF88B4B8932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50091297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6CED090A-610C-4D83-921E-93394EF804D0}" type="datetime1">
              <a:rPr lang="en-GB" noProof="0" smtClean="0"/>
              <a:t>01/01/2023</a:t>
            </a:fld>
            <a:endParaRPr lang="en-GB" noProof="0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n-GB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n-GB" noProof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798C5307-140F-447F-BCBA-BB92E3A2906B}" type="slidenum">
              <a:rPr lang="en-GB" noProof="0" smtClean="0"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1033154370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3989723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965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58002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20823776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5384016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89223315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2310917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0367777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22315109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9575964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19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341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7424182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20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2093252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21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32819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22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5137904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3492888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24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5770784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3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578022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4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4160391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5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6473621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6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4832035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7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884978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8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589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rtl="0"/>
            <a:fld id="{798C5307-140F-447F-BCBA-BB92E3A2906B}" type="slidenum">
              <a:rPr lang="en-GB" smtClean="0"/>
              <a:t>9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739798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8" name="Rectangle 7">
            <a:extLst>
              <a:ext uri="{FF2B5EF4-FFF2-40B4-BE49-F238E27FC236}">
                <a16:creationId xmlns:a16="http://schemas.microsoft.com/office/drawing/2014/main" id="{14FD2957-8595-499F-896A-E9A0888D058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1C44A184-010C-483F-8B5A-3D1E7E6EF98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81153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9582A2E2-E6DD-4321-B03A-F6C071C1BB7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 anchor="t">
            <a:normAutofit/>
          </a:bodyPr>
          <a:lstStyle>
            <a:lvl1pPr>
              <a:defRPr sz="8500"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title style</a:t>
            </a:r>
            <a:endParaRPr lang="en-GB" noProof="0" dirty="0"/>
          </a:p>
        </p:txBody>
      </p:sp>
      <p:sp>
        <p:nvSpPr>
          <p:cNvPr id="11" name="Subtitle 2">
            <a:extLst>
              <a:ext uri="{FF2B5EF4-FFF2-40B4-BE49-F238E27FC236}">
                <a16:creationId xmlns:a16="http://schemas.microsoft.com/office/drawing/2014/main" id="{D21B6D9B-E3FB-48D2-A477-5B73E221668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 anchor="b">
            <a:normAutofit/>
          </a:bodyPr>
          <a:lstStyle>
            <a:lvl1pPr marL="0" indent="0">
              <a:buNone/>
              <a:defRPr sz="2800" b="1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  <a:endParaRPr lang="en-GB" noProof="0" dirty="0"/>
          </a:p>
        </p:txBody>
      </p:sp>
      <p:sp>
        <p:nvSpPr>
          <p:cNvPr id="18" name="Picture Placeholder 16">
            <a:extLst>
              <a:ext uri="{FF2B5EF4-FFF2-40B4-BE49-F238E27FC236}">
                <a16:creationId xmlns:a16="http://schemas.microsoft.com/office/drawing/2014/main" id="{38823550-6B12-4BFD-9C91-668B623E3536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8113533" y="0"/>
            <a:ext cx="4082983" cy="6858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</p:spTree>
    <p:extLst>
      <p:ext uri="{BB962C8B-B14F-4D97-AF65-F5344CB8AC3E}">
        <p14:creationId xmlns:p14="http://schemas.microsoft.com/office/powerpoint/2010/main" val="3706224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2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D5F516FD-E4AF-4BA2-902A-DA46746557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7F0F480-E13D-4322-ADF4-56769DC5AFF3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249680" y="190500"/>
            <a:ext cx="10036292" cy="773776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7F0BA818-CA3B-46FD-9A79-7BDC1D9CA7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1209243" y="1764139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7" name="Text Placeholder 15">
            <a:extLst>
              <a:ext uri="{FF2B5EF4-FFF2-40B4-BE49-F238E27FC236}">
                <a16:creationId xmlns:a16="http://schemas.microsoft.com/office/drawing/2014/main" id="{4EAD007E-B9BB-4C9F-BDC8-127A77F0F96D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1209243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4" name="Text Placeholder 30">
            <a:extLst>
              <a:ext uri="{FF2B5EF4-FFF2-40B4-BE49-F238E27FC236}">
                <a16:creationId xmlns:a16="http://schemas.microsoft.com/office/drawing/2014/main" id="{9ECBA1DE-781A-4AA7-86CA-0EBE52A9B417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6257467" y="1764031"/>
            <a:ext cx="4756714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8" name="Text Placeholder 15">
            <a:extLst>
              <a:ext uri="{FF2B5EF4-FFF2-40B4-BE49-F238E27FC236}">
                <a16:creationId xmlns:a16="http://schemas.microsoft.com/office/drawing/2014/main" id="{53A9CA10-3BBC-41E7-A34E-C6CCFEC8205E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6257467" y="2374900"/>
            <a:ext cx="4756714" cy="3365500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27F3D4E9-1171-434D-AA71-EA27F72E0D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7A29A0D-15CB-4460-9435-7E7D645346A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8" name="Slide Number Placeholder 5">
            <a:extLst>
              <a:ext uri="{FF2B5EF4-FFF2-40B4-BE49-F238E27FC236}">
                <a16:creationId xmlns:a16="http://schemas.microsoft.com/office/drawing/2014/main" id="{8B6F95C2-7834-44D3-B93B-79D944E128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936286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ntent 3 Colum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EE97352E-C52D-43BE-BCE2-2D71FE0353E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7" name="Title 6">
            <a:extLst>
              <a:ext uri="{FF2B5EF4-FFF2-40B4-BE49-F238E27FC236}">
                <a16:creationId xmlns:a16="http://schemas.microsoft.com/office/drawing/2014/main" id="{92051A8D-592F-40C1-A65D-E1F17B07C94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879600" y="183988"/>
            <a:ext cx="9406372" cy="803380"/>
          </a:xfrm>
        </p:spPr>
        <p:txBody>
          <a:bodyPr rtlCol="0" anchor="ctr"/>
          <a:lstStyle>
            <a:lvl1pPr algn="r"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Text Placeholder 30">
            <a:extLst>
              <a:ext uri="{FF2B5EF4-FFF2-40B4-BE49-F238E27FC236}">
                <a16:creationId xmlns:a16="http://schemas.microsoft.com/office/drawing/2014/main" id="{CF4C4703-C9D4-483C-8E41-17BB7193D010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851300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4" name="Text Placeholder 15">
            <a:extLst>
              <a:ext uri="{FF2B5EF4-FFF2-40B4-BE49-F238E27FC236}">
                <a16:creationId xmlns:a16="http://schemas.microsoft.com/office/drawing/2014/main" id="{7393281D-B77A-4BB8-A3E2-49E0F1259DA9}"/>
              </a:ext>
            </a:extLst>
          </p:cNvPr>
          <p:cNvSpPr>
            <a:spLocks noGrp="1"/>
          </p:cNvSpPr>
          <p:nvPr>
            <p:ph type="body" sz="quarter" idx="19" hasCustomPrompt="1"/>
          </p:nvPr>
        </p:nvSpPr>
        <p:spPr>
          <a:xfrm>
            <a:off x="8511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2" name="Text Placeholder 30">
            <a:extLst>
              <a:ext uri="{FF2B5EF4-FFF2-40B4-BE49-F238E27FC236}">
                <a16:creationId xmlns:a16="http://schemas.microsoft.com/office/drawing/2014/main" id="{6B205DED-723B-48E3-AE9F-556696225CAA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4432317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5" name="Text Placeholder 15">
            <a:extLst>
              <a:ext uri="{FF2B5EF4-FFF2-40B4-BE49-F238E27FC236}">
                <a16:creationId xmlns:a16="http://schemas.microsoft.com/office/drawing/2014/main" id="{77D63D24-8466-44F3-898F-5CBC42C7681F}"/>
              </a:ext>
            </a:extLst>
          </p:cNvPr>
          <p:cNvSpPr>
            <a:spLocks noGrp="1"/>
          </p:cNvSpPr>
          <p:nvPr>
            <p:ph type="body" sz="quarter" idx="20" hasCustomPrompt="1"/>
          </p:nvPr>
        </p:nvSpPr>
        <p:spPr>
          <a:xfrm>
            <a:off x="4432317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10" name="Text Placeholder 30">
            <a:extLst>
              <a:ext uri="{FF2B5EF4-FFF2-40B4-BE49-F238E27FC236}">
                <a16:creationId xmlns:a16="http://schemas.microsoft.com/office/drawing/2014/main" id="{F600D1D1-B6A8-4A4E-BC6A-897FE089CBE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25393" y="1764193"/>
            <a:ext cx="3327366" cy="597604"/>
          </a:xfrm>
          <a:prstGeom prst="rect">
            <a:avLst/>
          </a:prstGeom>
        </p:spPr>
        <p:txBody>
          <a:bodyPr rtlCol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</a:lstStyle>
          <a:p>
            <a:pPr lvl="0" rtl="0"/>
            <a:r>
              <a:rPr lang="en-GB" noProof="0"/>
              <a:t>Click to add subtitle</a:t>
            </a:r>
          </a:p>
        </p:txBody>
      </p:sp>
      <p:sp>
        <p:nvSpPr>
          <p:cNvPr id="16" name="Text Placeholder 15">
            <a:extLst>
              <a:ext uri="{FF2B5EF4-FFF2-40B4-BE49-F238E27FC236}">
                <a16:creationId xmlns:a16="http://schemas.microsoft.com/office/drawing/2014/main" id="{A205F643-67E9-4E41-A65F-163C816090B9}"/>
              </a:ext>
            </a:extLst>
          </p:cNvPr>
          <p:cNvSpPr>
            <a:spLocks noGrp="1"/>
          </p:cNvSpPr>
          <p:nvPr>
            <p:ph type="body" sz="quarter" idx="21" hasCustomPrompt="1"/>
          </p:nvPr>
        </p:nvSpPr>
        <p:spPr>
          <a:xfrm>
            <a:off x="8025393" y="2374899"/>
            <a:ext cx="3327366" cy="3485573"/>
          </a:xfrm>
        </p:spPr>
        <p:txBody>
          <a:bodyPr rtlCol="0">
            <a:normAutofit/>
          </a:bodyPr>
          <a:lstStyle>
            <a:lvl1pPr>
              <a:defRPr sz="2000"/>
            </a:lvl1pPr>
          </a:lstStyle>
          <a:p>
            <a:pPr lvl="0" rtl="0"/>
            <a:r>
              <a:rPr lang="en-GB" noProof="0"/>
              <a:t>Click to add text</a:t>
            </a:r>
          </a:p>
        </p:txBody>
      </p:sp>
      <p:sp>
        <p:nvSpPr>
          <p:cNvPr id="2" name="Footer Placeholder 4">
            <a:extLst>
              <a:ext uri="{FF2B5EF4-FFF2-40B4-BE49-F238E27FC236}">
                <a16:creationId xmlns:a16="http://schemas.microsoft.com/office/drawing/2014/main" id="{B0EF04CC-F1B1-495C-BA2F-F28A5D971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050" b="0" i="0" u="none" strike="noStrike" kern="1200" cap="none" spc="0" normalizeH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t>Presentation title</a:t>
            </a:r>
          </a:p>
        </p:txBody>
      </p:sp>
      <p:sp>
        <p:nvSpPr>
          <p:cNvPr id="3" name="Date Placeholder 3">
            <a:extLst>
              <a:ext uri="{FF2B5EF4-FFF2-40B4-BE49-F238E27FC236}">
                <a16:creationId xmlns:a16="http://schemas.microsoft.com/office/drawing/2014/main" id="{657B66A6-EBC5-4A75-B938-7148B7A1262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D83DD707-C769-4868-9B2F-1BF7ABBCD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980771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7" name="Rectangle 6">
            <a:extLst>
              <a:ext uri="{FF2B5EF4-FFF2-40B4-BE49-F238E27FC236}">
                <a16:creationId xmlns:a16="http://schemas.microsoft.com/office/drawing/2014/main" id="{74716EF3-1422-48C0-BC49-14FAC3550FC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F2AAFDE-CB45-46CA-8961-8133FCA5F38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40767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B209C30D-AB58-482B-B553-F71367094E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32264" y="776941"/>
            <a:ext cx="3209008" cy="5166659"/>
          </a:xfrm>
        </p:spPr>
        <p:txBody>
          <a:bodyPr rtlCol="0" anchor="b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  <a:endParaRPr lang="en-GB" noProof="0" dirty="0">
              <a:solidFill>
                <a:srgbClr val="FFFFFF"/>
              </a:solidFill>
            </a:endParaRP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D946F5EF-2C45-4A87-A1DD-BD2A6FB91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3749040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 dirty="0"/>
              <a:t>Presentation title</a:t>
            </a:r>
          </a:p>
        </p:txBody>
      </p:sp>
      <p:sp>
        <p:nvSpPr>
          <p:cNvPr id="19" name="Picture Placeholder 16">
            <a:extLst>
              <a:ext uri="{FF2B5EF4-FFF2-40B4-BE49-F238E27FC236}">
                <a16:creationId xmlns:a16="http://schemas.microsoft.com/office/drawing/2014/main" id="{B1A8891C-A2D4-4238-ABCE-62AB3A9121A5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4076700" y="0"/>
            <a:ext cx="4038600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0" name="Picture Placeholder 16">
            <a:extLst>
              <a:ext uri="{FF2B5EF4-FFF2-40B4-BE49-F238E27FC236}">
                <a16:creationId xmlns:a16="http://schemas.microsoft.com/office/drawing/2014/main" id="{7B51DFB6-C977-4551-BE38-57688D7FF0B7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8115300" y="0"/>
            <a:ext cx="4076701" cy="3429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 dirty="0"/>
              <a:t>Click to add photo</a:t>
            </a:r>
          </a:p>
        </p:txBody>
      </p:sp>
      <p:sp>
        <p:nvSpPr>
          <p:cNvPr id="24" name="Text Placeholder 21">
            <a:extLst>
              <a:ext uri="{FF2B5EF4-FFF2-40B4-BE49-F238E27FC236}">
                <a16:creationId xmlns:a16="http://schemas.microsoft.com/office/drawing/2014/main" id="{DFCFAED4-0A56-424D-BF74-4051B0BDA9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4864100" y="3841750"/>
            <a:ext cx="6599238" cy="2296083"/>
          </a:xfrm>
        </p:spPr>
        <p:txBody>
          <a:bodyPr rtlCol="0">
            <a:normAutofit/>
          </a:bodyPr>
          <a:lstStyle>
            <a:lvl1pPr marL="342900" indent="-342900">
              <a:buFont typeface="Arial" panose="020B0604020202020204" pitchFamily="34" charset="0"/>
              <a:buChar char="•"/>
              <a:defRPr sz="2000"/>
            </a:lvl1pPr>
          </a:lstStyle>
          <a:p>
            <a:pPr lvl="0" rtl="0"/>
            <a:r>
              <a:rPr lang="en-GB" noProof="0" dirty="0"/>
              <a:t>Click to add text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9188F17E-DD3B-4CCC-957F-5A691448846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 dirty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2A0235C7-971D-4E52-B991-EFA44A9A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244D815C-8BF3-4ECF-A945-A2A7C2983AF9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6436725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783698AF-A86A-4D69-8272-76C9C1914A3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2286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F9E2DC86-4009-449C-8F4E-779A8C762B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045" y="365124"/>
            <a:ext cx="9523655" cy="1501327"/>
          </a:xfrm>
        </p:spPr>
        <p:txBody>
          <a:bodyPr rtlCol="0"/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solidFill>
                  <a:srgbClr val="FFFFFF"/>
                </a:solidFill>
              </a:rPr>
              <a:t>Click to edit Master title style</a:t>
            </a:r>
          </a:p>
        </p:txBody>
      </p:sp>
      <p:sp>
        <p:nvSpPr>
          <p:cNvPr id="12" name="Picture Placeholder 10">
            <a:extLst>
              <a:ext uri="{FF2B5EF4-FFF2-40B4-BE49-F238E27FC236}">
                <a16:creationId xmlns:a16="http://schemas.microsoft.com/office/drawing/2014/main" id="{671630E1-6506-4E93-BB6A-0604E0D0493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2286000"/>
            <a:ext cx="5067300" cy="45720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51BAB65B-02AF-4992-85D0-8E98AB1BD9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CFE115BC-4A4C-4385-82D5-106D1FAC35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19887" y="2899186"/>
            <a:ext cx="5610113" cy="3284359"/>
          </a:xfrm>
        </p:spPr>
        <p:txBody>
          <a:bodyPr rtlCol="0">
            <a:normAutofit/>
          </a:bodyPr>
          <a:lstStyle>
            <a:lvl1pPr marL="0" indent="0">
              <a:buNone/>
              <a:defRPr/>
            </a:lvl1pPr>
          </a:lstStyle>
          <a:p>
            <a:pPr lvl="0" rtl="0"/>
            <a:r>
              <a:rPr lang="en-GB" noProof="0"/>
              <a:t>Click to edit Master text styles</a:t>
            </a:r>
          </a:p>
        </p:txBody>
      </p:sp>
      <p:sp>
        <p:nvSpPr>
          <p:cNvPr id="8" name="Date Placeholder 3">
            <a:extLst>
              <a:ext uri="{FF2B5EF4-FFF2-40B4-BE49-F238E27FC236}">
                <a16:creationId xmlns:a16="http://schemas.microsoft.com/office/drawing/2014/main" id="{5CD3EB2B-80EF-4DC6-B2B6-F4B56844397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9" name="Slide Number Placeholder 5">
            <a:extLst>
              <a:ext uri="{FF2B5EF4-FFF2-40B4-BE49-F238E27FC236}">
                <a16:creationId xmlns:a16="http://schemas.microsoft.com/office/drawing/2014/main" id="{3DC3E33A-8A0A-4767-A4D9-CD895637930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D6D940D-6D44-4DF9-9322-B4B11F7EDCD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999301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Brea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>
            <a:extLst>
              <a:ext uri="{FF2B5EF4-FFF2-40B4-BE49-F238E27FC236}">
                <a16:creationId xmlns:a16="http://schemas.microsoft.com/office/drawing/2014/main" id="{046EB31F-C5DF-49FF-8DEA-86AC0C1860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" y="0"/>
            <a:ext cx="7086599" cy="45339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srgbClr val="CAB4C3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1">
            <a:extLst>
              <a:ext uri="{FF2B5EF4-FFF2-40B4-BE49-F238E27FC236}">
                <a16:creationId xmlns:a16="http://schemas.microsoft.com/office/drawing/2014/main" id="{ACFE912F-46EC-49B0-9C9A-DE9CBDF9FBB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5" y="753035"/>
            <a:ext cx="5945393" cy="2366683"/>
          </a:xfrm>
        </p:spPr>
        <p:txBody>
          <a:bodyPr rtlCol="0">
            <a:normAutofit/>
          </a:bodyPr>
          <a:lstStyle>
            <a:lvl1pPr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sz="6000" noProof="0"/>
              <a:t>Click to edit Master title style</a:t>
            </a:r>
          </a:p>
        </p:txBody>
      </p:sp>
      <p:sp>
        <p:nvSpPr>
          <p:cNvPr id="5" name="Subtitle 2">
            <a:extLst>
              <a:ext uri="{FF2B5EF4-FFF2-40B4-BE49-F238E27FC236}">
                <a16:creationId xmlns:a16="http://schemas.microsoft.com/office/drawing/2014/main" id="{9BF32D81-1E24-45B8-A09D-EEAD404D8F3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3075868"/>
            <a:ext cx="5945393" cy="1108335"/>
          </a:xfrm>
        </p:spPr>
        <p:txBody>
          <a:bodyPr rtlCol="0">
            <a:normAutofit/>
          </a:bodyPr>
          <a:lstStyle>
            <a:lvl1pPr marL="0" indent="0">
              <a:buNone/>
              <a:defRPr sz="240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edit Master subtitle style</a:t>
            </a:r>
          </a:p>
        </p:txBody>
      </p:sp>
      <p:sp>
        <p:nvSpPr>
          <p:cNvPr id="16" name="Picture Placeholder 15">
            <a:extLst>
              <a:ext uri="{FF2B5EF4-FFF2-40B4-BE49-F238E27FC236}">
                <a16:creationId xmlns:a16="http://schemas.microsoft.com/office/drawing/2014/main" id="{9F9C7900-0694-4FDF-B29C-24016C0B9C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4533900"/>
            <a:ext cx="7086598" cy="2324100"/>
          </a:xfrm>
        </p:spPr>
        <p:txBody>
          <a:bodyPr rtlCol="0"/>
          <a:lstStyle>
            <a:lvl1pPr marL="0" indent="0" algn="l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52F1BABA-5C8C-4693-BD5A-974A171125F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14" name="Picture Placeholder 12">
            <a:extLst>
              <a:ext uri="{FF2B5EF4-FFF2-40B4-BE49-F238E27FC236}">
                <a16:creationId xmlns:a16="http://schemas.microsoft.com/office/drawing/2014/main" id="{D71BA6F2-2182-4910-8DA6-71E5AB274588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7086600" y="0"/>
            <a:ext cx="5105400" cy="4533900"/>
          </a:xfrm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Picture Placeholder 15">
            <a:extLst>
              <a:ext uri="{FF2B5EF4-FFF2-40B4-BE49-F238E27FC236}">
                <a16:creationId xmlns:a16="http://schemas.microsoft.com/office/drawing/2014/main" id="{83DCD7D2-7B94-48E9-9DCA-E72E1BCE4375}"/>
              </a:ext>
            </a:extLst>
          </p:cNvPr>
          <p:cNvSpPr>
            <a:spLocks noGrp="1"/>
          </p:cNvSpPr>
          <p:nvPr>
            <p:ph type="pic" sz="quarter" idx="15" hasCustomPrompt="1"/>
          </p:nvPr>
        </p:nvSpPr>
        <p:spPr>
          <a:xfrm>
            <a:off x="7086598" y="4533900"/>
            <a:ext cx="5105402" cy="2324100"/>
          </a:xfrm>
        </p:spPr>
        <p:txBody>
          <a:bodyPr rtlCol="0"/>
          <a:lstStyle>
            <a:lvl1pPr marL="0" indent="0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94253B29-520A-4014-A821-4F52F57CBC6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46B60DEE-1456-46C0-A3E5-4CAF3E128D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2722F022-211C-4882-844C-086FEA6806AA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5784073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har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4F4DD58-525D-4728-A769-9F38711D57D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C1F862FE-7A72-432B-9888-FB389D35BDF2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8" y="875030"/>
            <a:ext cx="2384425" cy="506857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13" name="Footer Placeholder 4">
            <a:extLst>
              <a:ext uri="{FF2B5EF4-FFF2-40B4-BE49-F238E27FC236}">
                <a16:creationId xmlns:a16="http://schemas.microsoft.com/office/drawing/2014/main" id="{A256B58A-EC2F-48AB-BF2D-AB678AF0C0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9D33DA1-34CB-434E-99AF-EA31D28A1941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302000" y="876300"/>
            <a:ext cx="8607425" cy="4749800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4" name="Date Placeholder 3">
            <a:extLst>
              <a:ext uri="{FF2B5EF4-FFF2-40B4-BE49-F238E27FC236}">
                <a16:creationId xmlns:a16="http://schemas.microsoft.com/office/drawing/2014/main" id="{DB48D9BB-04DF-4542-8DF6-C4C78753805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5" name="Slide Number Placeholder 5">
            <a:extLst>
              <a:ext uri="{FF2B5EF4-FFF2-40B4-BE49-F238E27FC236}">
                <a16:creationId xmlns:a16="http://schemas.microsoft.com/office/drawing/2014/main" id="{F22742E1-6009-4FFB-A391-37B987F530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58921658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183FEABB-56CC-491D-830B-02C0466DABB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3048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34F3EF5A-453C-4D68-BA86-2FB1DE61C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331787" y="996950"/>
            <a:ext cx="2384425" cy="4946650"/>
          </a:xfrm>
        </p:spPr>
        <p:txBody>
          <a:bodyPr rtlCol="0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 to add text</a:t>
            </a:r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59321BA0-41E1-404D-9063-DF281D186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199277" y="6356350"/>
            <a:ext cx="2771138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/>
              <a:t>Presentation title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71CEA4-8F84-4893-8A45-28DB0AE2068C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3422650" y="996950"/>
            <a:ext cx="8367713" cy="4545013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10" name="Date Placeholder 3">
            <a:extLst>
              <a:ext uri="{FF2B5EF4-FFF2-40B4-BE49-F238E27FC236}">
                <a16:creationId xmlns:a16="http://schemas.microsoft.com/office/drawing/2014/main" id="{C99D2EA6-8453-4240-88D1-460E269D88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11" name="Slide Number Placeholder 5">
            <a:extLst>
              <a:ext uri="{FF2B5EF4-FFF2-40B4-BE49-F238E27FC236}">
                <a16:creationId xmlns:a16="http://schemas.microsoft.com/office/drawing/2014/main" id="{02DD4984-9B40-488F-B903-2E0419551F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77375914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icture Placeholder 22">
            <a:extLst>
              <a:ext uri="{FF2B5EF4-FFF2-40B4-BE49-F238E27FC236}">
                <a16:creationId xmlns:a16="http://schemas.microsoft.com/office/drawing/2014/main" id="{AD3C5B21-C400-4C50-8684-59543CDC43F2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2" y="0"/>
            <a:ext cx="12192000" cy="6858000"/>
          </a:xfrm>
          <a:noFill/>
        </p:spPr>
        <p:txBody>
          <a:bodyPr rtlCol="0"/>
          <a:lstStyle>
            <a:lvl1pPr marL="0" indent="0" algn="ctr">
              <a:buNone/>
              <a:defRPr/>
            </a:lvl1pPr>
          </a:lstStyle>
          <a:p>
            <a:pPr rtl="0"/>
            <a:r>
              <a:rPr lang="en-GB" noProof="0"/>
              <a:t>Click to add photo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F81B040C-8943-4433-BFE9-AFB1F7C9ED4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177636" y="-2"/>
            <a:ext cx="11014364" cy="4100947"/>
          </a:xfrm>
          <a:gradFill>
            <a:gsLst>
              <a:gs pos="77000">
                <a:srgbClr val="000000">
                  <a:alpha val="30000"/>
                </a:srgbClr>
              </a:gs>
              <a:gs pos="38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2000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rIns="731520" rtlCol="0">
            <a:normAutofit/>
          </a:bodyPr>
          <a:lstStyle>
            <a:lvl1pPr algn="r">
              <a:defRPr sz="600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title style</a:t>
            </a:r>
          </a:p>
        </p:txBody>
      </p:sp>
      <p:sp>
        <p:nvSpPr>
          <p:cNvPr id="18" name="Subtitle 2">
            <a:extLst>
              <a:ext uri="{FF2B5EF4-FFF2-40B4-BE49-F238E27FC236}">
                <a16:creationId xmlns:a16="http://schemas.microsoft.com/office/drawing/2014/main" id="{741A6711-44B3-4723-90E5-802B2DBD861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3241963" y="4089656"/>
            <a:ext cx="8950035" cy="2796566"/>
          </a:xfrm>
          <a:gradFill>
            <a:gsLst>
              <a:gs pos="77000">
                <a:srgbClr val="000000">
                  <a:alpha val="30000"/>
                </a:srgbClr>
              </a:gs>
              <a:gs pos="33000">
                <a:srgbClr val="000000">
                  <a:alpha val="20000"/>
                </a:srgbClr>
              </a:gs>
              <a:gs pos="0">
                <a:srgbClr val="000000">
                  <a:alpha val="0"/>
                </a:srgbClr>
              </a:gs>
              <a:gs pos="100000">
                <a:srgbClr val="000000">
                  <a:alpha val="30000"/>
                </a:srgbClr>
              </a:gs>
            </a:gsLst>
            <a:lin ang="21594000" scaled="0"/>
          </a:gradFill>
        </p:spPr>
        <p:txBody>
          <a:bodyPr tIns="640080" rIns="731520" rtlCol="0" anchor="t">
            <a:normAutofit/>
          </a:bodyPr>
          <a:lstStyle>
            <a:lvl1pPr marL="0" indent="0" algn="r">
              <a:buNone/>
              <a:defRPr sz="2800" b="1" baseline="0">
                <a:solidFill>
                  <a:schemeClr val="bg1"/>
                </a:solidFill>
              </a:defRPr>
            </a:lvl1pPr>
          </a:lstStyle>
          <a:p>
            <a:pPr algn="r" rtl="0"/>
            <a:r>
              <a:rPr lang="en-GB" noProof="0">
                <a:solidFill>
                  <a:srgbClr val="FFFFFF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Click to edit Master subtitle style</a:t>
            </a:r>
          </a:p>
        </p:txBody>
      </p:sp>
      <p:sp>
        <p:nvSpPr>
          <p:cNvPr id="19" name="Footer Placeholder 4">
            <a:extLst>
              <a:ext uri="{FF2B5EF4-FFF2-40B4-BE49-F238E27FC236}">
                <a16:creationId xmlns:a16="http://schemas.microsoft.com/office/drawing/2014/main" id="{B79A2161-66FE-4C11-AD83-5824307CBD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Presentation title</a:t>
            </a:r>
          </a:p>
        </p:txBody>
      </p:sp>
      <p:sp>
        <p:nvSpPr>
          <p:cNvPr id="20" name="Date Placeholder 3">
            <a:extLst>
              <a:ext uri="{FF2B5EF4-FFF2-40B4-BE49-F238E27FC236}">
                <a16:creationId xmlns:a16="http://schemas.microsoft.com/office/drawing/2014/main" id="{91399727-F37D-4748-90E8-B5B6F5312FF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r>
              <a:rPr lang="en-GB" noProof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20XX</a:t>
            </a:r>
          </a:p>
        </p:txBody>
      </p:sp>
      <p:sp>
        <p:nvSpPr>
          <p:cNvPr id="21" name="Slide Number Placeholder 5">
            <a:extLst>
              <a:ext uri="{FF2B5EF4-FFF2-40B4-BE49-F238E27FC236}">
                <a16:creationId xmlns:a16="http://schemas.microsoft.com/office/drawing/2014/main" id="{B9DE4FD1-0950-4A6A-8167-F0E9C622D1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pPr rtl="0">
              <a:defRPr/>
            </a:pPr>
            <a:fld id="{CD6D940D-6D44-4DF9-9322-B4B11F7EDCD0}" type="slidenum">
              <a:rPr lang="en-GB" noProof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pPr>
                <a:defRPr/>
              </a:pPr>
              <a:t>‹#›</a:t>
            </a:fld>
            <a:endParaRPr lang="en-GB" noProof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0670471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a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4A42DEE-636F-4A79-B56A-5AF989E1FDC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B75C9195-04C9-4D9A-B613-44A5F5900DBD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2983" y="194783"/>
            <a:ext cx="9421177" cy="769493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4C5A662A-E279-494E-8389-ADC6E870E38D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931863" y="1695450"/>
            <a:ext cx="10328275" cy="4314825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1420B3F9-9DEF-4500-91D7-25F0B5E91F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05E504E9-EAD2-4BE5-9736-CED43FF2455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3EB613-AF5E-423F-A78B-94F856BF64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2719984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C6F922A0-5527-4314-A2EA-E5CF34EF943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0" y="0"/>
            <a:ext cx="12192000" cy="1150467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GB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  <p:sp>
        <p:nvSpPr>
          <p:cNvPr id="10" name="Title 9">
            <a:extLst>
              <a:ext uri="{FF2B5EF4-FFF2-40B4-BE49-F238E27FC236}">
                <a16:creationId xmlns:a16="http://schemas.microsoft.com/office/drawing/2014/main" id="{96EC4CB6-956E-48EB-86AC-B40D89D7421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1000759" y="194783"/>
            <a:ext cx="10022841" cy="760892"/>
          </a:xfrm>
        </p:spPr>
        <p:txBody>
          <a:bodyPr rtlCol="0" anchor="ctr"/>
          <a:lstStyle>
            <a:lvl1pPr>
              <a:lnSpc>
                <a:spcPct val="100000"/>
              </a:lnSpc>
              <a:defRPr spc="-20" baseline="0">
                <a:solidFill>
                  <a:schemeClr val="bg1"/>
                </a:solidFill>
              </a:defRPr>
            </a:lvl1pPr>
          </a:lstStyle>
          <a:p>
            <a:pPr rtl="0"/>
            <a:r>
              <a:rPr lang="en-GB" noProof="0"/>
              <a:t>Click to add title</a:t>
            </a:r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3FA4250-BD33-40AE-934A-A473029C5CA5}"/>
              </a:ext>
            </a:extLst>
          </p:cNvPr>
          <p:cNvSpPr>
            <a:spLocks noGrp="1"/>
          </p:cNvSpPr>
          <p:nvPr>
            <p:ph sz="quarter" idx="14" hasCustomPrompt="1"/>
          </p:nvPr>
        </p:nvSpPr>
        <p:spPr>
          <a:xfrm>
            <a:off x="646112" y="1560513"/>
            <a:ext cx="10899776" cy="4341812"/>
          </a:xfrm>
        </p:spPr>
        <p:txBody>
          <a:bodyPr rtlCol="0"/>
          <a:lstStyle>
            <a:lvl1pPr>
              <a:defRPr/>
            </a:lvl1pPr>
          </a:lstStyle>
          <a:p>
            <a:pPr lvl="0" rtl="0"/>
            <a:r>
              <a:rPr lang="en-GB" noProof="0"/>
              <a:t>Click to add content</a:t>
            </a:r>
          </a:p>
        </p:txBody>
      </p:sp>
      <p:sp>
        <p:nvSpPr>
          <p:cNvPr id="4" name="Footer Placeholder 4">
            <a:extLst>
              <a:ext uri="{FF2B5EF4-FFF2-40B4-BE49-F238E27FC236}">
                <a16:creationId xmlns:a16="http://schemas.microsoft.com/office/drawing/2014/main" id="{771E7CA1-3FAA-4961-8BAC-93AB2EF6526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>
            <a:lvl1pPr>
              <a:defRPr/>
            </a:lvl1pPr>
          </a:lstStyle>
          <a:p>
            <a:pPr rtl="0"/>
            <a:r>
              <a:rPr lang="en-GB" noProof="0">
                <a:solidFill>
                  <a:prstClr val="black"/>
                </a:solidFill>
              </a:rPr>
              <a:t>Presentation title</a:t>
            </a:r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520CC547-8B7E-4C4B-9B2A-04BD498A71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7013448" y="6355080"/>
            <a:ext cx="4352544" cy="365125"/>
          </a:xfrm>
        </p:spPr>
        <p:txBody>
          <a:bodyPr rtlCol="0"/>
          <a:lstStyle>
            <a:lvl1pPr>
              <a:defRPr/>
            </a:lvl1pPr>
          </a:lstStyle>
          <a:p>
            <a:pPr rtl="0">
              <a:defRPr/>
            </a:pPr>
            <a:r>
              <a:rPr lang="en-GB" noProof="0">
                <a:solidFill>
                  <a:prstClr val="black"/>
                </a:solidFill>
              </a:rPr>
              <a:t>20XX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34245B-9DC4-457D-AB68-8E3BBB8529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6B786C7-B8F9-4072-AAAA-17258464D730}" type="slidenum">
              <a:rPr kumimoji="0" lang="en-GB" sz="105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Avenir Next LT Pro"/>
                <a:ea typeface="+mn-ea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GB" sz="105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Avenir Next LT Pro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19090657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033E30A8-0D9C-47BB-8249-8A2EEEFC72D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9224" y="365124"/>
            <a:ext cx="10552176" cy="149961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rtl="0"/>
            <a:r>
              <a:rPr lang="en-GB" noProof="0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FE93687-61FE-460F-A66F-4DF17994F3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49224" y="1984248"/>
            <a:ext cx="10552176" cy="419709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 rtl="0"/>
            <a:r>
              <a:rPr lang="en-GB" noProof="0"/>
              <a:t>Click to edit Master text styles</a:t>
            </a:r>
          </a:p>
          <a:p>
            <a:pPr lvl="1" rtl="0"/>
            <a:r>
              <a:rPr lang="en-GB" noProof="0"/>
              <a:t>Second level</a:t>
            </a:r>
          </a:p>
          <a:p>
            <a:pPr lvl="2" rtl="0"/>
            <a:r>
              <a:rPr lang="en-GB" noProof="0"/>
              <a:t>Third level</a:t>
            </a:r>
          </a:p>
          <a:p>
            <a:pPr lvl="3" rtl="0"/>
            <a:r>
              <a:rPr lang="en-GB" noProof="0"/>
              <a:t>Fourth level</a:t>
            </a:r>
          </a:p>
          <a:p>
            <a:pPr lvl="4" rtl="0"/>
            <a:r>
              <a:rPr lang="en-GB" noProof="0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EE1FFB-7673-4E75-9B5C-5572E2B0683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013448" y="6355080"/>
            <a:ext cx="435254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noProof="0"/>
              <a:t>20XX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C4B9AF-F93C-43E8-8E68-3B700825CE9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201168" y="6356350"/>
            <a:ext cx="483717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/>
                </a:solidFill>
              </a:defRPr>
            </a:lvl1pPr>
          </a:lstStyle>
          <a:p>
            <a:pPr rtl="0"/>
            <a:r>
              <a:rPr lang="en-GB" sz="1050" noProof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CD739F7-0AE5-4677-8957-9961D67C18E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365992" y="6356350"/>
            <a:ext cx="630936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/>
                </a:solidFill>
              </a:defRPr>
            </a:lvl1pPr>
          </a:lstStyle>
          <a:p>
            <a:pPr rtl="0"/>
            <a:fld id="{0D4885A8-DDA8-4FCF-AB25-DA8F78EC7557}" type="slidenum">
              <a:rPr lang="en-GB" noProof="0" smtClean="0"/>
              <a:pPr/>
              <a:t>‹#›</a:t>
            </a:fld>
            <a:endParaRPr lang="en-GB" noProof="0"/>
          </a:p>
        </p:txBody>
      </p:sp>
    </p:spTree>
    <p:extLst>
      <p:ext uri="{BB962C8B-B14F-4D97-AF65-F5344CB8AC3E}">
        <p14:creationId xmlns:p14="http://schemas.microsoft.com/office/powerpoint/2010/main" val="38998404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800" b="1" kern="1200" spc="-40" baseline="0">
          <a:solidFill>
            <a:schemeClr val="accent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1000"/>
        </a:spcBef>
        <a:buFont typeface="Arial" panose="020B0604020202020204" pitchFamily="34" charset="0"/>
        <a:buChar char="•"/>
        <a:defRPr sz="2400" kern="1200" spc="-20" baseline="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2000" kern="1200" spc="-2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800" kern="1200" spc="-2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500"/>
        </a:spcBef>
        <a:buFont typeface="Arial" panose="020B0604020202020204" pitchFamily="34" charset="0"/>
        <a:buChar char="•"/>
        <a:defRPr sz="1600" kern="1200" spc="-2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1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2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7" Type="http://schemas.openxmlformats.org/officeDocument/2006/relationships/hyperlink" Target="https://nanoporetech.com/nanopore-sequencing-data-analysis" TargetMode="Externa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hyperlink" Target="https://doi.org/10.12688/f1000research.11354.1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doi.org/10.12688/f1000research.7201.1" TargetMode="External"/><Relationship Id="rId5" Type="http://schemas.openxmlformats.org/officeDocument/2006/relationships/hyperlink" Target="https://doi.org/10.1073/pnas.93.24.13770" TargetMode="External"/><Relationship Id="rId4" Type="http://schemas.openxmlformats.org/officeDocument/2006/relationships/image" Target="../media/image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spoj.com/problems/PROG0484" TargetMode="Externa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32.png"/><Relationship Id="rId5" Type="http://schemas.openxmlformats.org/officeDocument/2006/relationships/image" Target="../media/image31.png"/><Relationship Id="rId4" Type="http://schemas.openxmlformats.org/officeDocument/2006/relationships/hyperlink" Target="https://doi.org/10.1038/nprot.2017.066%20/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7" Type="http://schemas.openxmlformats.org/officeDocument/2006/relationships/image" Target="../media/image36.gif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github.com/a-slide/pycoQC" TargetMode="External"/><Relationship Id="rId5" Type="http://schemas.openxmlformats.org/officeDocument/2006/relationships/hyperlink" Target="https://doi.org/10.21105/joss.01236" TargetMode="External"/><Relationship Id="rId4" Type="http://schemas.openxmlformats.org/officeDocument/2006/relationships/image" Target="../media/image35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007/978-981-13-8844-6_15" TargetMode="External"/><Relationship Id="rId4" Type="http://schemas.openxmlformats.org/officeDocument/2006/relationships/image" Target="../media/image3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Relationship Id="rId4" Type="http://schemas.microsoft.com/office/2007/relationships/hdphoto" Target="../media/hdphoto1.wdp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3/pnas.93.24.13770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2688/f1000research.11354.1" TargetMode="External"/><Relationship Id="rId4" Type="http://schemas.openxmlformats.org/officeDocument/2006/relationships/hyperlink" Target="https://doi.org/10.12688/f1000research.7201.1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73/pnas.93.24.13770" TargetMode="Externa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0.xml"/><Relationship Id="rId5" Type="http://schemas.openxmlformats.org/officeDocument/2006/relationships/hyperlink" Target="https://doi.org/10.12688/f1000research.11354.1" TargetMode="External"/><Relationship Id="rId4" Type="http://schemas.openxmlformats.org/officeDocument/2006/relationships/hyperlink" Target="https://doi.org/10.12688/f1000research.7201.1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nanoporetech.com/products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.png"/><Relationship Id="rId5" Type="http://schemas.openxmlformats.org/officeDocument/2006/relationships/hyperlink" Target="https://nanoporetech.com/products" TargetMode="External"/><Relationship Id="rId4" Type="http://schemas.microsoft.com/office/2007/relationships/hdphoto" Target="../media/hdphoto2.wdp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>
            <a:normAutofit/>
          </a:bodyPr>
          <a:lstStyle/>
          <a:p>
            <a:pPr rtl="0"/>
            <a:br>
              <a:rPr lang="en-GB" sz="5400" dirty="0"/>
            </a:br>
            <a:br>
              <a:rPr lang="en-GB" sz="5400" dirty="0"/>
            </a:br>
            <a:r>
              <a:rPr lang="en-GB" sz="5400" dirty="0"/>
              <a:t>Sequenciamento NGS:</a:t>
            </a:r>
            <a:br>
              <a:rPr lang="en-GB" sz="5400" dirty="0"/>
            </a:br>
            <a:r>
              <a:rPr lang="en-GB" sz="4400" dirty="0"/>
              <a:t>Nanopore</a:t>
            </a:r>
            <a:endParaRPr lang="en-GB" sz="54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/>
          <a:lstStyle/>
          <a:p>
            <a:pPr rtl="0"/>
            <a:r>
              <a:rPr lang="en-GB" dirty="0"/>
              <a:t>Laise de Moraes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78520E-58D9-1357-F83B-F62E44909A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3260" r="33260"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272071838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PCR multiplex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10</a:t>
            </a:fld>
            <a:endParaRPr lang="en-GB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18355D5F-29FF-08A6-AB31-CBF6DC8E46E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0422" y="1552116"/>
            <a:ext cx="3713719" cy="49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>
            <a:extLst>
              <a:ext uri="{FF2B5EF4-FFF2-40B4-BE49-F238E27FC236}">
                <a16:creationId xmlns:a16="http://schemas.microsoft.com/office/drawing/2014/main" id="{1C69A11E-AC06-EB3E-307D-3815800FA9F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67858" y="1552116"/>
            <a:ext cx="3713719" cy="495162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43987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Purificação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11</a:t>
            </a:fld>
            <a:endParaRPr lang="en-GB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DD4466E-1F13-BA51-4641-D16ABF825E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8425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4">
            <a:extLst>
              <a:ext uri="{FF2B5EF4-FFF2-40B4-BE49-F238E27FC236}">
                <a16:creationId xmlns:a16="http://schemas.microsoft.com/office/drawing/2014/main" id="{4A188767-7FA3-0346-CC0D-116A4BF3F50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6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B68CB054-04D9-0C72-6D8A-621332D1EC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47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1720844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Purificação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12</a:t>
            </a:fld>
            <a:endParaRPr lang="en-GB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EDE2E0A-719C-8E87-D4D3-7B3E3D4438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053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CE73E72B-13E6-C407-5DF9-DB8E9D30224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46086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" name="Picture 4">
            <a:extLst>
              <a:ext uri="{FF2B5EF4-FFF2-40B4-BE49-F238E27FC236}">
                <a16:creationId xmlns:a16="http://schemas.microsoft.com/office/drawing/2014/main" id="{B893B4F6-1B6B-3F7B-6089-071D3A966F8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3747" y="1712371"/>
            <a:ext cx="37152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40135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13</a:t>
            </a:fld>
            <a:endParaRPr lang="en-GB"/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A61D3F03-21DD-6A26-1280-00FDF6D9B8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115" y="1253928"/>
            <a:ext cx="7327770" cy="5495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3146932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14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F9015693-7CF2-8FDD-B5B0-4B2FDAFC3C8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32115" y="1253928"/>
            <a:ext cx="7329600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1994510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15</a:t>
            </a:fld>
            <a:endParaRPr lang="en-GB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3AE45C3-EE30-7754-774E-7F60ED971BE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86518" y="1550142"/>
            <a:ext cx="3714054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1BEC4D18-8296-3873-5291-918D0447EA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800682" y="1550142"/>
            <a:ext cx="6604800" cy="4953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4111596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16</a:t>
            </a:fld>
            <a:endParaRPr lang="en-GB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69BD957B-36FB-8DEB-A4A0-3836856349F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498" y="1224275"/>
            <a:ext cx="9657003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8">
            <a:extLst>
              <a:ext uri="{FF2B5EF4-FFF2-40B4-BE49-F238E27FC236}">
                <a16:creationId xmlns:a16="http://schemas.microsoft.com/office/drawing/2014/main" id="{05855975-5773-28C2-42A6-1199A9946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2672" y="2564091"/>
            <a:ext cx="5390730" cy="3865153"/>
          </a:xfrm>
          <a:prstGeom prst="rect">
            <a:avLst/>
          </a:prstGeom>
          <a:noFill/>
          <a:ln>
            <a:solidFill>
              <a:schemeClr val="tx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1314106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17</a:t>
            </a:fld>
            <a:endParaRPr lang="en-GB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ADA400F2-75A6-2DBB-CEEA-5FFB364CABD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00" y="1224275"/>
            <a:ext cx="9772800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88948010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18</a:t>
            </a:fld>
            <a:endParaRPr lang="en-GB"/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03D007C4-DDB3-90CB-FBDF-B970BF5A43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9600" y="1224275"/>
            <a:ext cx="9772800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523601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Bioinformática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19</a:t>
            </a:fld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260C3E6-73F8-9D4E-C639-D28A5B2C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74" y="1333461"/>
            <a:ext cx="9326252" cy="171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4" name="Group 3">
            <a:extLst>
              <a:ext uri="{FF2B5EF4-FFF2-40B4-BE49-F238E27FC236}">
                <a16:creationId xmlns:a16="http://schemas.microsoft.com/office/drawing/2014/main" id="{34DCE7A7-1EF3-505D-6ADA-AC6995F4FDEF}"/>
              </a:ext>
            </a:extLst>
          </p:cNvPr>
          <p:cNvGrpSpPr/>
          <p:nvPr/>
        </p:nvGrpSpPr>
        <p:grpSpPr>
          <a:xfrm>
            <a:off x="1354297" y="4413093"/>
            <a:ext cx="9483406" cy="2265044"/>
            <a:chOff x="711138" y="4080471"/>
            <a:chExt cx="9483406" cy="2265044"/>
          </a:xfrm>
        </p:grpSpPr>
        <p:pic>
          <p:nvPicPr>
            <p:cNvPr id="14340" name="Picture 4">
              <a:extLst>
                <a:ext uri="{FF2B5EF4-FFF2-40B4-BE49-F238E27FC236}">
                  <a16:creationId xmlns:a16="http://schemas.microsoft.com/office/drawing/2014/main" id="{1D540E1A-5B16-EB38-4C40-AAF708CBDD39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11138" y="4402259"/>
              <a:ext cx="2609898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2" name="Picture 6">
              <a:extLst>
                <a:ext uri="{FF2B5EF4-FFF2-40B4-BE49-F238E27FC236}">
                  <a16:creationId xmlns:a16="http://schemas.microsoft.com/office/drawing/2014/main" id="{D44E8D1A-D87E-4243-F840-DCCC6143B458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321036" y="4402259"/>
              <a:ext cx="2239867" cy="16214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4344" name="Picture 8">
              <a:extLst>
                <a:ext uri="{FF2B5EF4-FFF2-40B4-BE49-F238E27FC236}">
                  <a16:creationId xmlns:a16="http://schemas.microsoft.com/office/drawing/2014/main" id="{9D2BC84F-7E45-B481-1293-1760AD856CDA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930933" y="4080471"/>
              <a:ext cx="4263611" cy="226504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C2209D14-CF2D-7FDD-4996-F5C9CBB57C7C}"/>
              </a:ext>
            </a:extLst>
          </p:cNvPr>
          <p:cNvSpPr txBox="1"/>
          <p:nvPr/>
        </p:nvSpPr>
        <p:spPr>
          <a:xfrm>
            <a:off x="1255364" y="3429000"/>
            <a:ext cx="96812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Basecalling (chamada de bases):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Filtragem das leituras de acordo com escore de qualidade PHRED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Conversão de fast5/pod5 para fastq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8399035-8F1F-BF9A-ABEE-B3A3E570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7"/>
              </a:rPr>
              <a:t>https://nanoporetech.com/nanopore-sequencing-data-analysis</a:t>
            </a:r>
            <a:endParaRPr lang="en-GB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2593C6BE-4A21-00A7-B65D-3B7089E96E18}"/>
              </a:ext>
            </a:extLst>
          </p:cNvPr>
          <p:cNvSpPr/>
          <p:nvPr/>
        </p:nvSpPr>
        <p:spPr>
          <a:xfrm>
            <a:off x="2761434" y="1257487"/>
            <a:ext cx="3200095" cy="18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84065069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 por nanoporos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</a:t>
            </a:fld>
            <a:endParaRPr lang="en-GB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A5547C28-DD02-F5A5-5425-0489DA3A5D94}"/>
              </a:ext>
            </a:extLst>
          </p:cNvPr>
          <p:cNvSpPr txBox="1">
            <a:spLocks/>
          </p:cNvSpPr>
          <p:nvPr/>
        </p:nvSpPr>
        <p:spPr>
          <a:xfrm>
            <a:off x="1171359" y="3119893"/>
            <a:ext cx="9849282" cy="297293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“Bloqueios de canal podem ser utilizados para medir o comprimento de polinucleotídeos. Com melhorias adicionais, o método poderia, em princípio, fornecer detecção direta e de alta velocidade de sequências de bases em moléculas únicas de DNA ou RNA”.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8A749EED-9B22-78A5-AC5E-C3CDDE8E4047}"/>
              </a:ext>
            </a:extLst>
          </p:cNvPr>
          <p:cNvGrpSpPr/>
          <p:nvPr/>
        </p:nvGrpSpPr>
        <p:grpSpPr>
          <a:xfrm>
            <a:off x="731890" y="1389666"/>
            <a:ext cx="5364110" cy="1569800"/>
            <a:chOff x="513797" y="1429960"/>
            <a:chExt cx="6496603" cy="1901223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13A67C1B-7693-7D7D-A614-B5688A679B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3797" y="1753882"/>
              <a:ext cx="6496603" cy="1577301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0C1EF7C0-BD6E-E1C3-A824-4603F5AB9DE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66186" y="1429960"/>
              <a:ext cx="874543" cy="421655"/>
            </a:xfrm>
            <a:prstGeom prst="rect">
              <a:avLst/>
            </a:prstGeom>
          </p:spPr>
        </p:pic>
      </p:grpSp>
      <p:grpSp>
        <p:nvGrpSpPr>
          <p:cNvPr id="223" name="Group 222">
            <a:extLst>
              <a:ext uri="{FF2B5EF4-FFF2-40B4-BE49-F238E27FC236}">
                <a16:creationId xmlns:a16="http://schemas.microsoft.com/office/drawing/2014/main" id="{AA0B29AA-A3F5-4643-B22E-6904522AA6D2}"/>
              </a:ext>
            </a:extLst>
          </p:cNvPr>
          <p:cNvGrpSpPr/>
          <p:nvPr/>
        </p:nvGrpSpPr>
        <p:grpSpPr>
          <a:xfrm>
            <a:off x="1884761" y="4198846"/>
            <a:ext cx="8422477" cy="1823374"/>
            <a:chOff x="1884761" y="4401214"/>
            <a:chExt cx="8422477" cy="1823374"/>
          </a:xfrm>
        </p:grpSpPr>
        <p:grpSp>
          <p:nvGrpSpPr>
            <p:cNvPr id="210" name="Group 209">
              <a:extLst>
                <a:ext uri="{FF2B5EF4-FFF2-40B4-BE49-F238E27FC236}">
                  <a16:creationId xmlns:a16="http://schemas.microsoft.com/office/drawing/2014/main" id="{E8C5412B-EE38-AC8C-3C1B-36E96BA40952}"/>
                </a:ext>
              </a:extLst>
            </p:cNvPr>
            <p:cNvGrpSpPr/>
            <p:nvPr/>
          </p:nvGrpSpPr>
          <p:grpSpPr>
            <a:xfrm>
              <a:off x="1884761" y="4401214"/>
              <a:ext cx="8422477" cy="1823374"/>
              <a:chOff x="2007613" y="4401214"/>
              <a:chExt cx="8422477" cy="1823374"/>
            </a:xfrm>
          </p:grpSpPr>
          <p:sp>
            <p:nvSpPr>
              <p:cNvPr id="12" name="Rectangle 11">
                <a:extLst>
                  <a:ext uri="{FF2B5EF4-FFF2-40B4-BE49-F238E27FC236}">
                    <a16:creationId xmlns:a16="http://schemas.microsoft.com/office/drawing/2014/main" id="{C7F7B11C-7147-288B-B891-CC463C05456D}"/>
                  </a:ext>
                </a:extLst>
              </p:cNvPr>
              <p:cNvSpPr/>
              <p:nvPr/>
            </p:nvSpPr>
            <p:spPr>
              <a:xfrm>
                <a:off x="2007613" y="5131818"/>
                <a:ext cx="362166" cy="362166"/>
              </a:xfrm>
              <a:prstGeom prst="rect">
                <a:avLst/>
              </a:prstGeom>
              <a:solidFill>
                <a:srgbClr val="FF0000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grpSp>
            <p:nvGrpSpPr>
              <p:cNvPr id="17" name="Group 16">
                <a:extLst>
                  <a:ext uri="{FF2B5EF4-FFF2-40B4-BE49-F238E27FC236}">
                    <a16:creationId xmlns:a16="http://schemas.microsoft.com/office/drawing/2014/main" id="{9E883ABC-F2CF-0904-65E0-E4084117E00E}"/>
                  </a:ext>
                </a:extLst>
              </p:cNvPr>
              <p:cNvGrpSpPr/>
              <p:nvPr/>
            </p:nvGrpSpPr>
            <p:grpSpPr>
              <a:xfrm>
                <a:off x="3236987" y="4950735"/>
                <a:ext cx="724332" cy="724332"/>
                <a:chOff x="2352677" y="4801309"/>
                <a:chExt cx="724332" cy="724332"/>
              </a:xfrm>
            </p:grpSpPr>
            <p:sp>
              <p:nvSpPr>
                <p:cNvPr id="13" name="Rectangle 12">
                  <a:extLst>
                    <a:ext uri="{FF2B5EF4-FFF2-40B4-BE49-F238E27FC236}">
                      <a16:creationId xmlns:a16="http://schemas.microsoft.com/office/drawing/2014/main" id="{072FF8CF-8A6D-799D-BDF7-4290BEFEC75A}"/>
                    </a:ext>
                  </a:extLst>
                </p:cNvPr>
                <p:cNvSpPr/>
                <p:nvPr/>
              </p:nvSpPr>
              <p:spPr>
                <a:xfrm>
                  <a:off x="2352677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4" name="Rectangle 13">
                  <a:extLst>
                    <a:ext uri="{FF2B5EF4-FFF2-40B4-BE49-F238E27FC236}">
                      <a16:creationId xmlns:a16="http://schemas.microsoft.com/office/drawing/2014/main" id="{D1C022C3-8632-95C9-62BD-76E94BA68643}"/>
                    </a:ext>
                  </a:extLst>
                </p:cNvPr>
                <p:cNvSpPr/>
                <p:nvPr/>
              </p:nvSpPr>
              <p:spPr>
                <a:xfrm>
                  <a:off x="2714843" y="480130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5" name="Rectangle 14">
                  <a:extLst>
                    <a:ext uri="{FF2B5EF4-FFF2-40B4-BE49-F238E27FC236}">
                      <a16:creationId xmlns:a16="http://schemas.microsoft.com/office/drawing/2014/main" id="{253EDC8B-C292-F6FC-21E5-921CD31439D2}"/>
                    </a:ext>
                  </a:extLst>
                </p:cNvPr>
                <p:cNvSpPr/>
                <p:nvPr/>
              </p:nvSpPr>
              <p:spPr>
                <a:xfrm>
                  <a:off x="2352677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16" name="Rectangle 15">
                  <a:extLst>
                    <a:ext uri="{FF2B5EF4-FFF2-40B4-BE49-F238E27FC236}">
                      <a16:creationId xmlns:a16="http://schemas.microsoft.com/office/drawing/2014/main" id="{8091E5C5-8E70-77B2-8F08-D64CF3FE2B60}"/>
                    </a:ext>
                  </a:extLst>
                </p:cNvPr>
                <p:cNvSpPr/>
                <p:nvPr/>
              </p:nvSpPr>
              <p:spPr>
                <a:xfrm>
                  <a:off x="2714843" y="516347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44" name="Group 43">
                <a:extLst>
                  <a:ext uri="{FF2B5EF4-FFF2-40B4-BE49-F238E27FC236}">
                    <a16:creationId xmlns:a16="http://schemas.microsoft.com/office/drawing/2014/main" id="{B184A3FD-4B2A-9129-109F-C2FB85475B1B}"/>
                  </a:ext>
                </a:extLst>
              </p:cNvPr>
              <p:cNvGrpSpPr/>
              <p:nvPr/>
            </p:nvGrpSpPr>
            <p:grpSpPr>
              <a:xfrm>
                <a:off x="4828527" y="4769652"/>
                <a:ext cx="1086498" cy="1086498"/>
                <a:chOff x="3533995" y="4881239"/>
                <a:chExt cx="1086498" cy="1086498"/>
              </a:xfrm>
            </p:grpSpPr>
            <p:sp>
              <p:nvSpPr>
                <p:cNvPr id="20" name="Rectangle 19">
                  <a:extLst>
                    <a:ext uri="{FF2B5EF4-FFF2-40B4-BE49-F238E27FC236}">
                      <a16:creationId xmlns:a16="http://schemas.microsoft.com/office/drawing/2014/main" id="{2C7F7F67-A4EA-D067-CEED-1C37D52BBB65}"/>
                    </a:ext>
                  </a:extLst>
                </p:cNvPr>
                <p:cNvSpPr/>
                <p:nvPr/>
              </p:nvSpPr>
              <p:spPr>
                <a:xfrm>
                  <a:off x="3533995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1" name="Rectangle 20">
                  <a:extLst>
                    <a:ext uri="{FF2B5EF4-FFF2-40B4-BE49-F238E27FC236}">
                      <a16:creationId xmlns:a16="http://schemas.microsoft.com/office/drawing/2014/main" id="{3E2A3821-3562-4F77-48DB-99FB44F283ED}"/>
                    </a:ext>
                  </a:extLst>
                </p:cNvPr>
                <p:cNvSpPr/>
                <p:nvPr/>
              </p:nvSpPr>
              <p:spPr>
                <a:xfrm>
                  <a:off x="3896161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2" name="Rectangle 21">
                  <a:extLst>
                    <a:ext uri="{FF2B5EF4-FFF2-40B4-BE49-F238E27FC236}">
                      <a16:creationId xmlns:a16="http://schemas.microsoft.com/office/drawing/2014/main" id="{3DED71FD-D441-5AB6-1764-329AD4AB8B23}"/>
                    </a:ext>
                  </a:extLst>
                </p:cNvPr>
                <p:cNvSpPr/>
                <p:nvPr/>
              </p:nvSpPr>
              <p:spPr>
                <a:xfrm>
                  <a:off x="3533995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23" name="Rectangle 22">
                  <a:extLst>
                    <a:ext uri="{FF2B5EF4-FFF2-40B4-BE49-F238E27FC236}">
                      <a16:creationId xmlns:a16="http://schemas.microsoft.com/office/drawing/2014/main" id="{A56F8959-48E4-D71F-EDB9-CECEE14F14C4}"/>
                    </a:ext>
                  </a:extLst>
                </p:cNvPr>
                <p:cNvSpPr/>
                <p:nvPr/>
              </p:nvSpPr>
              <p:spPr>
                <a:xfrm>
                  <a:off x="3896161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5" name="Rectangle 34">
                  <a:extLst>
                    <a:ext uri="{FF2B5EF4-FFF2-40B4-BE49-F238E27FC236}">
                      <a16:creationId xmlns:a16="http://schemas.microsoft.com/office/drawing/2014/main" id="{8257D8F6-EA80-1542-AF84-B32CE4523A6B}"/>
                    </a:ext>
                  </a:extLst>
                </p:cNvPr>
                <p:cNvSpPr/>
                <p:nvPr/>
              </p:nvSpPr>
              <p:spPr>
                <a:xfrm>
                  <a:off x="4258327" y="4881239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36" name="Rectangle 35">
                  <a:extLst>
                    <a:ext uri="{FF2B5EF4-FFF2-40B4-BE49-F238E27FC236}">
                      <a16:creationId xmlns:a16="http://schemas.microsoft.com/office/drawing/2014/main" id="{FBB41299-50EC-26AF-7259-56A3881C7585}"/>
                    </a:ext>
                  </a:extLst>
                </p:cNvPr>
                <p:cNvSpPr/>
                <p:nvPr/>
              </p:nvSpPr>
              <p:spPr>
                <a:xfrm>
                  <a:off x="4258327" y="5243405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1" name="Rectangle 40">
                  <a:extLst>
                    <a:ext uri="{FF2B5EF4-FFF2-40B4-BE49-F238E27FC236}">
                      <a16:creationId xmlns:a16="http://schemas.microsoft.com/office/drawing/2014/main" id="{530FD7B5-3B5E-ED8D-20D5-77B298F45A0A}"/>
                    </a:ext>
                  </a:extLst>
                </p:cNvPr>
                <p:cNvSpPr/>
                <p:nvPr/>
              </p:nvSpPr>
              <p:spPr>
                <a:xfrm>
                  <a:off x="3533995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2" name="Rectangle 41">
                  <a:extLst>
                    <a:ext uri="{FF2B5EF4-FFF2-40B4-BE49-F238E27FC236}">
                      <a16:creationId xmlns:a16="http://schemas.microsoft.com/office/drawing/2014/main" id="{BAEB5A25-04A0-B874-F6BD-DEAFEECE1700}"/>
                    </a:ext>
                  </a:extLst>
                </p:cNvPr>
                <p:cNvSpPr/>
                <p:nvPr/>
              </p:nvSpPr>
              <p:spPr>
                <a:xfrm>
                  <a:off x="3896161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  <p:sp>
              <p:nvSpPr>
                <p:cNvPr id="43" name="Rectangle 42">
                  <a:extLst>
                    <a:ext uri="{FF2B5EF4-FFF2-40B4-BE49-F238E27FC236}">
                      <a16:creationId xmlns:a16="http://schemas.microsoft.com/office/drawing/2014/main" id="{4C510582-9C9B-3946-523E-F112671910D4}"/>
                    </a:ext>
                  </a:extLst>
                </p:cNvPr>
                <p:cNvSpPr/>
                <p:nvPr/>
              </p:nvSpPr>
              <p:spPr>
                <a:xfrm>
                  <a:off x="4258327" y="5605571"/>
                  <a:ext cx="362166" cy="362166"/>
                </a:xfrm>
                <a:prstGeom prst="rect">
                  <a:avLst/>
                </a:prstGeom>
                <a:solidFill>
                  <a:srgbClr val="FF0000"/>
                </a:solidFill>
                <a:ln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pt-BR"/>
                </a:p>
              </p:txBody>
            </p:sp>
          </p:grpSp>
          <p:grpSp>
            <p:nvGrpSpPr>
              <p:cNvPr id="209" name="Group 208">
                <a:extLst>
                  <a:ext uri="{FF2B5EF4-FFF2-40B4-BE49-F238E27FC236}">
                    <a16:creationId xmlns:a16="http://schemas.microsoft.com/office/drawing/2014/main" id="{CA546937-C065-49C9-4D88-E21CC327A605}"/>
                  </a:ext>
                </a:extLst>
              </p:cNvPr>
              <p:cNvGrpSpPr/>
              <p:nvPr/>
            </p:nvGrpSpPr>
            <p:grpSpPr>
              <a:xfrm>
                <a:off x="6782233" y="4401214"/>
                <a:ext cx="3647857" cy="1823374"/>
                <a:chOff x="6182087" y="4517849"/>
                <a:chExt cx="4032392" cy="2015583"/>
              </a:xfrm>
            </p:grpSpPr>
            <p:grpSp>
              <p:nvGrpSpPr>
                <p:cNvPr id="72" name="Group 71">
                  <a:extLst>
                    <a:ext uri="{FF2B5EF4-FFF2-40B4-BE49-F238E27FC236}">
                      <a16:creationId xmlns:a16="http://schemas.microsoft.com/office/drawing/2014/main" id="{B2A237C5-5DDF-4864-0333-43D20E72ECB6}"/>
                    </a:ext>
                  </a:extLst>
                </p:cNvPr>
                <p:cNvGrpSpPr/>
                <p:nvPr/>
              </p:nvGrpSpPr>
              <p:grpSpPr>
                <a:xfrm>
                  <a:off x="618208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46" name="Rectangle 45">
                    <a:extLst>
                      <a:ext uri="{FF2B5EF4-FFF2-40B4-BE49-F238E27FC236}">
                        <a16:creationId xmlns:a16="http://schemas.microsoft.com/office/drawing/2014/main" id="{CA644BA3-570E-AFFB-2F11-C25990BDE20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7" name="Rectangle 46">
                    <a:extLst>
                      <a:ext uri="{FF2B5EF4-FFF2-40B4-BE49-F238E27FC236}">
                        <a16:creationId xmlns:a16="http://schemas.microsoft.com/office/drawing/2014/main" id="{B47A9C53-7B63-59BF-3F44-FD06EE1F852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8" name="Rectangle 47">
                    <a:extLst>
                      <a:ext uri="{FF2B5EF4-FFF2-40B4-BE49-F238E27FC236}">
                        <a16:creationId xmlns:a16="http://schemas.microsoft.com/office/drawing/2014/main" id="{8D2E85B7-00C2-F4EE-5E79-F093AC04D80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49" name="Rectangle 48">
                    <a:extLst>
                      <a:ext uri="{FF2B5EF4-FFF2-40B4-BE49-F238E27FC236}">
                        <a16:creationId xmlns:a16="http://schemas.microsoft.com/office/drawing/2014/main" id="{87D33C21-B7CD-3DF4-63A9-104EAAF4B89A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0" name="Rectangle 59">
                    <a:extLst>
                      <a:ext uri="{FF2B5EF4-FFF2-40B4-BE49-F238E27FC236}">
                        <a16:creationId xmlns:a16="http://schemas.microsoft.com/office/drawing/2014/main" id="{AAC03191-672E-DBB5-5B42-589AB5410EE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1" name="Rectangle 60">
                    <a:extLst>
                      <a:ext uri="{FF2B5EF4-FFF2-40B4-BE49-F238E27FC236}">
                        <a16:creationId xmlns:a16="http://schemas.microsoft.com/office/drawing/2014/main" id="{746D1D6C-DA22-ED6C-D7DC-D433AE415065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2" name="Rectangle 61">
                    <a:extLst>
                      <a:ext uri="{FF2B5EF4-FFF2-40B4-BE49-F238E27FC236}">
                        <a16:creationId xmlns:a16="http://schemas.microsoft.com/office/drawing/2014/main" id="{A77666C6-0CA0-FBA3-37A3-8D646BBAADE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3" name="Rectangle 62">
                    <a:extLst>
                      <a:ext uri="{FF2B5EF4-FFF2-40B4-BE49-F238E27FC236}">
                        <a16:creationId xmlns:a16="http://schemas.microsoft.com/office/drawing/2014/main" id="{F6143F1C-E133-1A94-42EE-9F1BF2828C2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4" name="Rectangle 63">
                    <a:extLst>
                      <a:ext uri="{FF2B5EF4-FFF2-40B4-BE49-F238E27FC236}">
                        <a16:creationId xmlns:a16="http://schemas.microsoft.com/office/drawing/2014/main" id="{AEF7042E-9069-67B5-DC9F-2C90CBB3429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5" name="Rectangle 64">
                    <a:extLst>
                      <a:ext uri="{FF2B5EF4-FFF2-40B4-BE49-F238E27FC236}">
                        <a16:creationId xmlns:a16="http://schemas.microsoft.com/office/drawing/2014/main" id="{309AB4AF-42CE-3116-8F93-C16314EB38B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6" name="Rectangle 65">
                    <a:extLst>
                      <a:ext uri="{FF2B5EF4-FFF2-40B4-BE49-F238E27FC236}">
                        <a16:creationId xmlns:a16="http://schemas.microsoft.com/office/drawing/2014/main" id="{65876615-4327-E1AF-F12F-CE16D138BF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7" name="Rectangle 66">
                    <a:extLst>
                      <a:ext uri="{FF2B5EF4-FFF2-40B4-BE49-F238E27FC236}">
                        <a16:creationId xmlns:a16="http://schemas.microsoft.com/office/drawing/2014/main" id="{42A43A63-0820-C205-1A78-228EEBD20D9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8" name="Rectangle 67">
                    <a:extLst>
                      <a:ext uri="{FF2B5EF4-FFF2-40B4-BE49-F238E27FC236}">
                        <a16:creationId xmlns:a16="http://schemas.microsoft.com/office/drawing/2014/main" id="{BCC59E5D-9EA5-5C9F-51BF-90775CE9E34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69" name="Rectangle 68">
                    <a:extLst>
                      <a:ext uri="{FF2B5EF4-FFF2-40B4-BE49-F238E27FC236}">
                        <a16:creationId xmlns:a16="http://schemas.microsoft.com/office/drawing/2014/main" id="{83660CE0-429C-ABE4-C80C-02DA477A20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0" name="Rectangle 69">
                    <a:extLst>
                      <a:ext uri="{FF2B5EF4-FFF2-40B4-BE49-F238E27FC236}">
                        <a16:creationId xmlns:a16="http://schemas.microsoft.com/office/drawing/2014/main" id="{0535C67B-8BCC-5464-886B-B1BB2C429DCB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1" name="Rectangle 70">
                    <a:extLst>
                      <a:ext uri="{FF2B5EF4-FFF2-40B4-BE49-F238E27FC236}">
                        <a16:creationId xmlns:a16="http://schemas.microsoft.com/office/drawing/2014/main" id="{B3BB07BB-1147-A42A-FC07-691E85B6FA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73" name="Group 72">
                  <a:extLst>
                    <a:ext uri="{FF2B5EF4-FFF2-40B4-BE49-F238E27FC236}">
                      <a16:creationId xmlns:a16="http://schemas.microsoft.com/office/drawing/2014/main" id="{43EA190B-2333-B5DE-4EE2-BD766E9D3C0E}"/>
                    </a:ext>
                  </a:extLst>
                </p:cNvPr>
                <p:cNvGrpSpPr/>
                <p:nvPr/>
              </p:nvGrpSpPr>
              <p:grpSpPr>
                <a:xfrm>
                  <a:off x="6686659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74" name="Rectangle 73">
                    <a:extLst>
                      <a:ext uri="{FF2B5EF4-FFF2-40B4-BE49-F238E27FC236}">
                        <a16:creationId xmlns:a16="http://schemas.microsoft.com/office/drawing/2014/main" id="{E705CDEF-4B39-7C9A-DA57-E5CB5C433C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5" name="Rectangle 74">
                    <a:extLst>
                      <a:ext uri="{FF2B5EF4-FFF2-40B4-BE49-F238E27FC236}">
                        <a16:creationId xmlns:a16="http://schemas.microsoft.com/office/drawing/2014/main" id="{6A8B622A-7A9B-9308-C472-43A33EAB52F7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6" name="Rectangle 75">
                    <a:extLst>
                      <a:ext uri="{FF2B5EF4-FFF2-40B4-BE49-F238E27FC236}">
                        <a16:creationId xmlns:a16="http://schemas.microsoft.com/office/drawing/2014/main" id="{6C0ABED3-9564-A142-C801-86DB57C2DDF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7" name="Rectangle 76">
                    <a:extLst>
                      <a:ext uri="{FF2B5EF4-FFF2-40B4-BE49-F238E27FC236}">
                        <a16:creationId xmlns:a16="http://schemas.microsoft.com/office/drawing/2014/main" id="{FA49DE00-9267-A49A-B442-276F6375D383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8" name="Rectangle 77">
                    <a:extLst>
                      <a:ext uri="{FF2B5EF4-FFF2-40B4-BE49-F238E27FC236}">
                        <a16:creationId xmlns:a16="http://schemas.microsoft.com/office/drawing/2014/main" id="{B3F9F2CD-B674-57BE-312E-B6AD41E6695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79" name="Rectangle 78">
                    <a:extLst>
                      <a:ext uri="{FF2B5EF4-FFF2-40B4-BE49-F238E27FC236}">
                        <a16:creationId xmlns:a16="http://schemas.microsoft.com/office/drawing/2014/main" id="{B177CC6D-E63B-3866-25F9-6395299B856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0" name="Rectangle 79">
                    <a:extLst>
                      <a:ext uri="{FF2B5EF4-FFF2-40B4-BE49-F238E27FC236}">
                        <a16:creationId xmlns:a16="http://schemas.microsoft.com/office/drawing/2014/main" id="{11531282-5411-5B1E-9449-0CD392A7E8B1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1" name="Rectangle 80">
                    <a:extLst>
                      <a:ext uri="{FF2B5EF4-FFF2-40B4-BE49-F238E27FC236}">
                        <a16:creationId xmlns:a16="http://schemas.microsoft.com/office/drawing/2014/main" id="{48EA78A8-F5D2-4F4E-6DC2-F035C709A5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2" name="Rectangle 81">
                    <a:extLst>
                      <a:ext uri="{FF2B5EF4-FFF2-40B4-BE49-F238E27FC236}">
                        <a16:creationId xmlns:a16="http://schemas.microsoft.com/office/drawing/2014/main" id="{B1F809C2-5A50-CC65-9219-FE2934712A2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3" name="Rectangle 82">
                    <a:extLst>
                      <a:ext uri="{FF2B5EF4-FFF2-40B4-BE49-F238E27FC236}">
                        <a16:creationId xmlns:a16="http://schemas.microsoft.com/office/drawing/2014/main" id="{A9C16A55-C505-09B3-BB86-D19D0ADDEB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4" name="Rectangle 83">
                    <a:extLst>
                      <a:ext uri="{FF2B5EF4-FFF2-40B4-BE49-F238E27FC236}">
                        <a16:creationId xmlns:a16="http://schemas.microsoft.com/office/drawing/2014/main" id="{D95AAF90-06C4-F3FC-D9AF-FCDF1ECF291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5" name="Rectangle 84">
                    <a:extLst>
                      <a:ext uri="{FF2B5EF4-FFF2-40B4-BE49-F238E27FC236}">
                        <a16:creationId xmlns:a16="http://schemas.microsoft.com/office/drawing/2014/main" id="{9D4D127E-FE49-439E-3659-66DFA4B07CF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6" name="Rectangle 85">
                    <a:extLst>
                      <a:ext uri="{FF2B5EF4-FFF2-40B4-BE49-F238E27FC236}">
                        <a16:creationId xmlns:a16="http://schemas.microsoft.com/office/drawing/2014/main" id="{05869FB8-6F48-5948-D84B-90E8C2227BE7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7" name="Rectangle 86">
                    <a:extLst>
                      <a:ext uri="{FF2B5EF4-FFF2-40B4-BE49-F238E27FC236}">
                        <a16:creationId xmlns:a16="http://schemas.microsoft.com/office/drawing/2014/main" id="{7F13A017-5388-C1CE-2731-D6E1614BF0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8" name="Rectangle 87">
                    <a:extLst>
                      <a:ext uri="{FF2B5EF4-FFF2-40B4-BE49-F238E27FC236}">
                        <a16:creationId xmlns:a16="http://schemas.microsoft.com/office/drawing/2014/main" id="{B0C159BE-CABC-CEA0-8DA5-FAF172BD52A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89" name="Rectangle 88">
                    <a:extLst>
                      <a:ext uri="{FF2B5EF4-FFF2-40B4-BE49-F238E27FC236}">
                        <a16:creationId xmlns:a16="http://schemas.microsoft.com/office/drawing/2014/main" id="{86A9A13B-7841-2346-8EC8-82B0BE1D8D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07" name="Group 106">
                  <a:extLst>
                    <a:ext uri="{FF2B5EF4-FFF2-40B4-BE49-F238E27FC236}">
                      <a16:creationId xmlns:a16="http://schemas.microsoft.com/office/drawing/2014/main" id="{E1AF9BF6-D72A-A068-BE3D-062CEE6C9311}"/>
                    </a:ext>
                  </a:extLst>
                </p:cNvPr>
                <p:cNvGrpSpPr/>
                <p:nvPr/>
              </p:nvGrpSpPr>
              <p:grpSpPr>
                <a:xfrm>
                  <a:off x="719123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08" name="Rectangle 107">
                    <a:extLst>
                      <a:ext uri="{FF2B5EF4-FFF2-40B4-BE49-F238E27FC236}">
                        <a16:creationId xmlns:a16="http://schemas.microsoft.com/office/drawing/2014/main" id="{D2698FAF-489D-07A7-89B9-5E25E8A4ED5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09" name="Rectangle 108">
                    <a:extLst>
                      <a:ext uri="{FF2B5EF4-FFF2-40B4-BE49-F238E27FC236}">
                        <a16:creationId xmlns:a16="http://schemas.microsoft.com/office/drawing/2014/main" id="{F022F287-1164-476F-5FC6-44C5318AC8F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0" name="Rectangle 109">
                    <a:extLst>
                      <a:ext uri="{FF2B5EF4-FFF2-40B4-BE49-F238E27FC236}">
                        <a16:creationId xmlns:a16="http://schemas.microsoft.com/office/drawing/2014/main" id="{36E5D789-0FE6-D3A8-EFBD-FA7C0BF7EFE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1" name="Rectangle 110">
                    <a:extLst>
                      <a:ext uri="{FF2B5EF4-FFF2-40B4-BE49-F238E27FC236}">
                        <a16:creationId xmlns:a16="http://schemas.microsoft.com/office/drawing/2014/main" id="{3904D2DE-B3E2-FC5E-B6FA-B9FAF5CD49F4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2" name="Rectangle 111">
                    <a:extLst>
                      <a:ext uri="{FF2B5EF4-FFF2-40B4-BE49-F238E27FC236}">
                        <a16:creationId xmlns:a16="http://schemas.microsoft.com/office/drawing/2014/main" id="{27E76067-AC22-1016-3AB3-75BABC7273F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3" name="Rectangle 112">
                    <a:extLst>
                      <a:ext uri="{FF2B5EF4-FFF2-40B4-BE49-F238E27FC236}">
                        <a16:creationId xmlns:a16="http://schemas.microsoft.com/office/drawing/2014/main" id="{F7C238F1-4967-403A-4C54-6466F23DF9B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4" name="Rectangle 113">
                    <a:extLst>
                      <a:ext uri="{FF2B5EF4-FFF2-40B4-BE49-F238E27FC236}">
                        <a16:creationId xmlns:a16="http://schemas.microsoft.com/office/drawing/2014/main" id="{29EF5450-D8D2-487E-0D76-F8331512F22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5" name="Rectangle 114">
                    <a:extLst>
                      <a:ext uri="{FF2B5EF4-FFF2-40B4-BE49-F238E27FC236}">
                        <a16:creationId xmlns:a16="http://schemas.microsoft.com/office/drawing/2014/main" id="{70C66BF1-09F4-9F49-9BCC-842FD4A9AFB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6" name="Rectangle 115">
                    <a:extLst>
                      <a:ext uri="{FF2B5EF4-FFF2-40B4-BE49-F238E27FC236}">
                        <a16:creationId xmlns:a16="http://schemas.microsoft.com/office/drawing/2014/main" id="{A3E352E5-8F9D-8E57-E0CA-A379BF91681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7" name="Rectangle 116">
                    <a:extLst>
                      <a:ext uri="{FF2B5EF4-FFF2-40B4-BE49-F238E27FC236}">
                        <a16:creationId xmlns:a16="http://schemas.microsoft.com/office/drawing/2014/main" id="{165C8F07-627E-2EE6-6A22-A9442A3D83CD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8" name="Rectangle 117">
                    <a:extLst>
                      <a:ext uri="{FF2B5EF4-FFF2-40B4-BE49-F238E27FC236}">
                        <a16:creationId xmlns:a16="http://schemas.microsoft.com/office/drawing/2014/main" id="{502540D8-AFB5-1887-356B-914B4ECCC0F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19" name="Rectangle 118">
                    <a:extLst>
                      <a:ext uri="{FF2B5EF4-FFF2-40B4-BE49-F238E27FC236}">
                        <a16:creationId xmlns:a16="http://schemas.microsoft.com/office/drawing/2014/main" id="{B4DDF14B-550B-C17D-17BB-029797C9F892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0" name="Rectangle 119">
                    <a:extLst>
                      <a:ext uri="{FF2B5EF4-FFF2-40B4-BE49-F238E27FC236}">
                        <a16:creationId xmlns:a16="http://schemas.microsoft.com/office/drawing/2014/main" id="{094776DE-B32F-02F2-9D1F-6F6C670D172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1" name="Rectangle 120">
                    <a:extLst>
                      <a:ext uri="{FF2B5EF4-FFF2-40B4-BE49-F238E27FC236}">
                        <a16:creationId xmlns:a16="http://schemas.microsoft.com/office/drawing/2014/main" id="{1957D8D2-79F8-217B-FD2C-EE3B14FCF116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2" name="Rectangle 121">
                    <a:extLst>
                      <a:ext uri="{FF2B5EF4-FFF2-40B4-BE49-F238E27FC236}">
                        <a16:creationId xmlns:a16="http://schemas.microsoft.com/office/drawing/2014/main" id="{9B171A9B-2015-FCF0-3908-ECBD283AB00F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3" name="Rectangle 122">
                    <a:extLst>
                      <a:ext uri="{FF2B5EF4-FFF2-40B4-BE49-F238E27FC236}">
                        <a16:creationId xmlns:a16="http://schemas.microsoft.com/office/drawing/2014/main" id="{11EF3E48-9D0E-F440-95F8-C0EAFB81DB62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24" name="Group 123">
                  <a:extLst>
                    <a:ext uri="{FF2B5EF4-FFF2-40B4-BE49-F238E27FC236}">
                      <a16:creationId xmlns:a16="http://schemas.microsoft.com/office/drawing/2014/main" id="{2E59F0ED-E6D2-728F-006F-E52931027796}"/>
                    </a:ext>
                  </a:extLst>
                </p:cNvPr>
                <p:cNvGrpSpPr/>
                <p:nvPr/>
              </p:nvGrpSpPr>
              <p:grpSpPr>
                <a:xfrm>
                  <a:off x="769580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25" name="Rectangle 124">
                    <a:extLst>
                      <a:ext uri="{FF2B5EF4-FFF2-40B4-BE49-F238E27FC236}">
                        <a16:creationId xmlns:a16="http://schemas.microsoft.com/office/drawing/2014/main" id="{60E2EBA5-F2BD-AC6D-88E5-8D91315925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6" name="Rectangle 125">
                    <a:extLst>
                      <a:ext uri="{FF2B5EF4-FFF2-40B4-BE49-F238E27FC236}">
                        <a16:creationId xmlns:a16="http://schemas.microsoft.com/office/drawing/2014/main" id="{11D36A2F-BD1D-EECD-EA38-D8B0E43E5A71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7" name="Rectangle 126">
                    <a:extLst>
                      <a:ext uri="{FF2B5EF4-FFF2-40B4-BE49-F238E27FC236}">
                        <a16:creationId xmlns:a16="http://schemas.microsoft.com/office/drawing/2014/main" id="{90F03DAE-0E47-6171-DB8B-FDF9190E9BE9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8" name="Rectangle 127">
                    <a:extLst>
                      <a:ext uri="{FF2B5EF4-FFF2-40B4-BE49-F238E27FC236}">
                        <a16:creationId xmlns:a16="http://schemas.microsoft.com/office/drawing/2014/main" id="{B8E5A0F4-6366-CD16-BA25-23FD99EFC7A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29" name="Rectangle 128">
                    <a:extLst>
                      <a:ext uri="{FF2B5EF4-FFF2-40B4-BE49-F238E27FC236}">
                        <a16:creationId xmlns:a16="http://schemas.microsoft.com/office/drawing/2014/main" id="{4DAAB28F-7412-91FD-10B4-7378A996C58F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0" name="Rectangle 129">
                    <a:extLst>
                      <a:ext uri="{FF2B5EF4-FFF2-40B4-BE49-F238E27FC236}">
                        <a16:creationId xmlns:a16="http://schemas.microsoft.com/office/drawing/2014/main" id="{C175E43B-3929-93B9-7C3E-E736EF67D63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1" name="Rectangle 130">
                    <a:extLst>
                      <a:ext uri="{FF2B5EF4-FFF2-40B4-BE49-F238E27FC236}">
                        <a16:creationId xmlns:a16="http://schemas.microsoft.com/office/drawing/2014/main" id="{3455E0A5-CA8C-BD09-BD00-A6F3EE0419A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2" name="Rectangle 131">
                    <a:extLst>
                      <a:ext uri="{FF2B5EF4-FFF2-40B4-BE49-F238E27FC236}">
                        <a16:creationId xmlns:a16="http://schemas.microsoft.com/office/drawing/2014/main" id="{9AF90FB3-6D57-3947-2955-48AF428348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3" name="Rectangle 132">
                    <a:extLst>
                      <a:ext uri="{FF2B5EF4-FFF2-40B4-BE49-F238E27FC236}">
                        <a16:creationId xmlns:a16="http://schemas.microsoft.com/office/drawing/2014/main" id="{DB40E294-7464-D09C-9CDD-3B507F99992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4" name="Rectangle 133">
                    <a:extLst>
                      <a:ext uri="{FF2B5EF4-FFF2-40B4-BE49-F238E27FC236}">
                        <a16:creationId xmlns:a16="http://schemas.microsoft.com/office/drawing/2014/main" id="{AA038442-79CD-A188-BA82-DE6610ED21E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5" name="Rectangle 134">
                    <a:extLst>
                      <a:ext uri="{FF2B5EF4-FFF2-40B4-BE49-F238E27FC236}">
                        <a16:creationId xmlns:a16="http://schemas.microsoft.com/office/drawing/2014/main" id="{19319737-7C9C-95F9-D6FD-AC77201B68D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6" name="Rectangle 135">
                    <a:extLst>
                      <a:ext uri="{FF2B5EF4-FFF2-40B4-BE49-F238E27FC236}">
                        <a16:creationId xmlns:a16="http://schemas.microsoft.com/office/drawing/2014/main" id="{74A58604-A1D3-62AB-E824-30A46843F5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7" name="Rectangle 136">
                    <a:extLst>
                      <a:ext uri="{FF2B5EF4-FFF2-40B4-BE49-F238E27FC236}">
                        <a16:creationId xmlns:a16="http://schemas.microsoft.com/office/drawing/2014/main" id="{31303696-389B-18DE-9625-D36EF3CFCD9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8" name="Rectangle 137">
                    <a:extLst>
                      <a:ext uri="{FF2B5EF4-FFF2-40B4-BE49-F238E27FC236}">
                        <a16:creationId xmlns:a16="http://schemas.microsoft.com/office/drawing/2014/main" id="{FC3BD2F9-7EE0-9C83-E6B9-672467D664E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39" name="Rectangle 138">
                    <a:extLst>
                      <a:ext uri="{FF2B5EF4-FFF2-40B4-BE49-F238E27FC236}">
                        <a16:creationId xmlns:a16="http://schemas.microsoft.com/office/drawing/2014/main" id="{E38F82CC-1EAC-E9A9-6117-C5FCC442D4D0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0" name="Rectangle 139">
                    <a:extLst>
                      <a:ext uri="{FF2B5EF4-FFF2-40B4-BE49-F238E27FC236}">
                        <a16:creationId xmlns:a16="http://schemas.microsoft.com/office/drawing/2014/main" id="{30AE9EF0-3E96-50DF-24BF-C92EEB1A0F18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41" name="Group 140">
                  <a:extLst>
                    <a:ext uri="{FF2B5EF4-FFF2-40B4-BE49-F238E27FC236}">
                      <a16:creationId xmlns:a16="http://schemas.microsoft.com/office/drawing/2014/main" id="{F153D499-12DD-595D-70F3-BC6D4A1F5F04}"/>
                    </a:ext>
                  </a:extLst>
                </p:cNvPr>
                <p:cNvGrpSpPr/>
                <p:nvPr/>
              </p:nvGrpSpPr>
              <p:grpSpPr>
                <a:xfrm>
                  <a:off x="8196191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42" name="Rectangle 141">
                    <a:extLst>
                      <a:ext uri="{FF2B5EF4-FFF2-40B4-BE49-F238E27FC236}">
                        <a16:creationId xmlns:a16="http://schemas.microsoft.com/office/drawing/2014/main" id="{99187575-7FC6-FD4A-A389-A3B3119DF71D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3" name="Rectangle 142">
                    <a:extLst>
                      <a:ext uri="{FF2B5EF4-FFF2-40B4-BE49-F238E27FC236}">
                        <a16:creationId xmlns:a16="http://schemas.microsoft.com/office/drawing/2014/main" id="{D20E1F29-DFB3-21BE-9C7F-9177694598A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4" name="Rectangle 143">
                    <a:extLst>
                      <a:ext uri="{FF2B5EF4-FFF2-40B4-BE49-F238E27FC236}">
                        <a16:creationId xmlns:a16="http://schemas.microsoft.com/office/drawing/2014/main" id="{F91FAE41-2B3E-E55B-74DD-F4DD4F84D714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5" name="Rectangle 144">
                    <a:extLst>
                      <a:ext uri="{FF2B5EF4-FFF2-40B4-BE49-F238E27FC236}">
                        <a16:creationId xmlns:a16="http://schemas.microsoft.com/office/drawing/2014/main" id="{D63C37DA-0561-EDD4-4714-C245FEC7AE98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6" name="Rectangle 145">
                    <a:extLst>
                      <a:ext uri="{FF2B5EF4-FFF2-40B4-BE49-F238E27FC236}">
                        <a16:creationId xmlns:a16="http://schemas.microsoft.com/office/drawing/2014/main" id="{34966A86-0B41-DF8E-59AE-7AD2F8217920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7" name="Rectangle 146">
                    <a:extLst>
                      <a:ext uri="{FF2B5EF4-FFF2-40B4-BE49-F238E27FC236}">
                        <a16:creationId xmlns:a16="http://schemas.microsoft.com/office/drawing/2014/main" id="{7CE0AFEC-1211-EB7E-62A0-ACE0390088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8" name="Rectangle 147">
                    <a:extLst>
                      <a:ext uri="{FF2B5EF4-FFF2-40B4-BE49-F238E27FC236}">
                        <a16:creationId xmlns:a16="http://schemas.microsoft.com/office/drawing/2014/main" id="{4BFFAE17-C121-F22E-AABF-93EC6CCDAD7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49" name="Rectangle 148">
                    <a:extLst>
                      <a:ext uri="{FF2B5EF4-FFF2-40B4-BE49-F238E27FC236}">
                        <a16:creationId xmlns:a16="http://schemas.microsoft.com/office/drawing/2014/main" id="{4D996B11-50C1-F7DA-9DD8-DA1608588CC3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0" name="Rectangle 149">
                    <a:extLst>
                      <a:ext uri="{FF2B5EF4-FFF2-40B4-BE49-F238E27FC236}">
                        <a16:creationId xmlns:a16="http://schemas.microsoft.com/office/drawing/2014/main" id="{4D722205-8BE8-B363-0C47-897AF782A9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1" name="Rectangle 150">
                    <a:extLst>
                      <a:ext uri="{FF2B5EF4-FFF2-40B4-BE49-F238E27FC236}">
                        <a16:creationId xmlns:a16="http://schemas.microsoft.com/office/drawing/2014/main" id="{8014C55D-EAB2-D2CE-7442-FA23FB4C83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2" name="Rectangle 151">
                    <a:extLst>
                      <a:ext uri="{FF2B5EF4-FFF2-40B4-BE49-F238E27FC236}">
                        <a16:creationId xmlns:a16="http://schemas.microsoft.com/office/drawing/2014/main" id="{15FD7F9E-1D17-25B3-28BE-E1496CBD7CE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3" name="Rectangle 152">
                    <a:extLst>
                      <a:ext uri="{FF2B5EF4-FFF2-40B4-BE49-F238E27FC236}">
                        <a16:creationId xmlns:a16="http://schemas.microsoft.com/office/drawing/2014/main" id="{557F3E50-7854-46B9-C87B-42AB0A98890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4" name="Rectangle 153">
                    <a:extLst>
                      <a:ext uri="{FF2B5EF4-FFF2-40B4-BE49-F238E27FC236}">
                        <a16:creationId xmlns:a16="http://schemas.microsoft.com/office/drawing/2014/main" id="{554E1E08-D0F1-CC91-DDD5-401AF26E04C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5" name="Rectangle 154">
                    <a:extLst>
                      <a:ext uri="{FF2B5EF4-FFF2-40B4-BE49-F238E27FC236}">
                        <a16:creationId xmlns:a16="http://schemas.microsoft.com/office/drawing/2014/main" id="{24BBCBC2-0BCC-409E-3BCC-D5D51A5647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6" name="Rectangle 155">
                    <a:extLst>
                      <a:ext uri="{FF2B5EF4-FFF2-40B4-BE49-F238E27FC236}">
                        <a16:creationId xmlns:a16="http://schemas.microsoft.com/office/drawing/2014/main" id="{2CC1B8CE-4D14-59A3-2C60-735B12A76E42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57" name="Rectangle 156">
                    <a:extLst>
                      <a:ext uri="{FF2B5EF4-FFF2-40B4-BE49-F238E27FC236}">
                        <a16:creationId xmlns:a16="http://schemas.microsoft.com/office/drawing/2014/main" id="{87EA4DC0-0D61-19C4-453C-F3F86A8F12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58" name="Group 157">
                  <a:extLst>
                    <a:ext uri="{FF2B5EF4-FFF2-40B4-BE49-F238E27FC236}">
                      <a16:creationId xmlns:a16="http://schemas.microsoft.com/office/drawing/2014/main" id="{EE540532-1910-BE09-88DC-7BD270CD5265}"/>
                    </a:ext>
                  </a:extLst>
                </p:cNvPr>
                <p:cNvGrpSpPr/>
                <p:nvPr/>
              </p:nvGrpSpPr>
              <p:grpSpPr>
                <a:xfrm>
                  <a:off x="8700763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59" name="Rectangle 158">
                    <a:extLst>
                      <a:ext uri="{FF2B5EF4-FFF2-40B4-BE49-F238E27FC236}">
                        <a16:creationId xmlns:a16="http://schemas.microsoft.com/office/drawing/2014/main" id="{5B943640-6B8E-CB31-F94D-2C6B1BE06DDF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0" name="Rectangle 159">
                    <a:extLst>
                      <a:ext uri="{FF2B5EF4-FFF2-40B4-BE49-F238E27FC236}">
                        <a16:creationId xmlns:a16="http://schemas.microsoft.com/office/drawing/2014/main" id="{69E1C626-B0B6-AFCA-EE6A-E4CEC09ACA39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1" name="Rectangle 160">
                    <a:extLst>
                      <a:ext uri="{FF2B5EF4-FFF2-40B4-BE49-F238E27FC236}">
                        <a16:creationId xmlns:a16="http://schemas.microsoft.com/office/drawing/2014/main" id="{F12E3A14-19AD-63C2-F8B9-7A99E6B59B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2" name="Rectangle 161">
                    <a:extLst>
                      <a:ext uri="{FF2B5EF4-FFF2-40B4-BE49-F238E27FC236}">
                        <a16:creationId xmlns:a16="http://schemas.microsoft.com/office/drawing/2014/main" id="{6A72D2D1-9D10-F03D-9BCD-E47F6981622B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3" name="Rectangle 162">
                    <a:extLst>
                      <a:ext uri="{FF2B5EF4-FFF2-40B4-BE49-F238E27FC236}">
                        <a16:creationId xmlns:a16="http://schemas.microsoft.com/office/drawing/2014/main" id="{8CF5710D-1D83-8C00-3429-0561277A3B5B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4" name="Rectangle 163">
                    <a:extLst>
                      <a:ext uri="{FF2B5EF4-FFF2-40B4-BE49-F238E27FC236}">
                        <a16:creationId xmlns:a16="http://schemas.microsoft.com/office/drawing/2014/main" id="{B66C65CF-FB65-B624-4F07-C3A9D61ED6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5" name="Rectangle 164">
                    <a:extLst>
                      <a:ext uri="{FF2B5EF4-FFF2-40B4-BE49-F238E27FC236}">
                        <a16:creationId xmlns:a16="http://schemas.microsoft.com/office/drawing/2014/main" id="{CE0854FE-8BB9-5825-7152-C364BFBDE06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6" name="Rectangle 165">
                    <a:extLst>
                      <a:ext uri="{FF2B5EF4-FFF2-40B4-BE49-F238E27FC236}">
                        <a16:creationId xmlns:a16="http://schemas.microsoft.com/office/drawing/2014/main" id="{DC578C0F-070A-3018-51C1-D2CB4611D9D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7" name="Rectangle 166">
                    <a:extLst>
                      <a:ext uri="{FF2B5EF4-FFF2-40B4-BE49-F238E27FC236}">
                        <a16:creationId xmlns:a16="http://schemas.microsoft.com/office/drawing/2014/main" id="{43D7CBF6-DEB5-A745-F59B-41C2E0457DF9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8" name="Rectangle 167">
                    <a:extLst>
                      <a:ext uri="{FF2B5EF4-FFF2-40B4-BE49-F238E27FC236}">
                        <a16:creationId xmlns:a16="http://schemas.microsoft.com/office/drawing/2014/main" id="{55A30352-21BD-983D-EAE8-3B8294C34A3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69" name="Rectangle 168">
                    <a:extLst>
                      <a:ext uri="{FF2B5EF4-FFF2-40B4-BE49-F238E27FC236}">
                        <a16:creationId xmlns:a16="http://schemas.microsoft.com/office/drawing/2014/main" id="{7C8004B7-8D5A-D5F5-EA4C-73EEBF84FEC7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0" name="Rectangle 169">
                    <a:extLst>
                      <a:ext uri="{FF2B5EF4-FFF2-40B4-BE49-F238E27FC236}">
                        <a16:creationId xmlns:a16="http://schemas.microsoft.com/office/drawing/2014/main" id="{1BFD907A-E0D5-75EF-A594-CD924E786B77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1" name="Rectangle 170">
                    <a:extLst>
                      <a:ext uri="{FF2B5EF4-FFF2-40B4-BE49-F238E27FC236}">
                        <a16:creationId xmlns:a16="http://schemas.microsoft.com/office/drawing/2014/main" id="{07CA43D0-8601-54CE-ED11-DBEE4A614C05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2" name="Rectangle 171">
                    <a:extLst>
                      <a:ext uri="{FF2B5EF4-FFF2-40B4-BE49-F238E27FC236}">
                        <a16:creationId xmlns:a16="http://schemas.microsoft.com/office/drawing/2014/main" id="{AA816733-8D97-29C1-12B4-9756FE72C711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3" name="Rectangle 172">
                    <a:extLst>
                      <a:ext uri="{FF2B5EF4-FFF2-40B4-BE49-F238E27FC236}">
                        <a16:creationId xmlns:a16="http://schemas.microsoft.com/office/drawing/2014/main" id="{7951A62D-F7AD-6B71-F0B9-63B5BFDAE086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4" name="Rectangle 173">
                    <a:extLst>
                      <a:ext uri="{FF2B5EF4-FFF2-40B4-BE49-F238E27FC236}">
                        <a16:creationId xmlns:a16="http://schemas.microsoft.com/office/drawing/2014/main" id="{B220912B-67BF-76C4-13AB-8685BA8E6649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75" name="Group 174">
                  <a:extLst>
                    <a:ext uri="{FF2B5EF4-FFF2-40B4-BE49-F238E27FC236}">
                      <a16:creationId xmlns:a16="http://schemas.microsoft.com/office/drawing/2014/main" id="{B1A324CC-394F-1C0C-FB62-024E338A6FF3}"/>
                    </a:ext>
                  </a:extLst>
                </p:cNvPr>
                <p:cNvGrpSpPr/>
                <p:nvPr/>
              </p:nvGrpSpPr>
              <p:grpSpPr>
                <a:xfrm>
                  <a:off x="9205335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76" name="Rectangle 175">
                    <a:extLst>
                      <a:ext uri="{FF2B5EF4-FFF2-40B4-BE49-F238E27FC236}">
                        <a16:creationId xmlns:a16="http://schemas.microsoft.com/office/drawing/2014/main" id="{69027B46-616F-3128-B67B-9689D163A02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7" name="Rectangle 176">
                    <a:extLst>
                      <a:ext uri="{FF2B5EF4-FFF2-40B4-BE49-F238E27FC236}">
                        <a16:creationId xmlns:a16="http://schemas.microsoft.com/office/drawing/2014/main" id="{1ECB0F78-84E1-D231-31AE-FC135FCA284C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8" name="Rectangle 177">
                    <a:extLst>
                      <a:ext uri="{FF2B5EF4-FFF2-40B4-BE49-F238E27FC236}">
                        <a16:creationId xmlns:a16="http://schemas.microsoft.com/office/drawing/2014/main" id="{449C4BDA-1B6A-20BD-B829-F95CA03E5752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79" name="Rectangle 178">
                    <a:extLst>
                      <a:ext uri="{FF2B5EF4-FFF2-40B4-BE49-F238E27FC236}">
                        <a16:creationId xmlns:a16="http://schemas.microsoft.com/office/drawing/2014/main" id="{98BED889-686A-94ED-0A32-FCF24E3CE00F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0" name="Rectangle 179">
                    <a:extLst>
                      <a:ext uri="{FF2B5EF4-FFF2-40B4-BE49-F238E27FC236}">
                        <a16:creationId xmlns:a16="http://schemas.microsoft.com/office/drawing/2014/main" id="{F108FE32-2BD0-F2AE-0422-3C8D407B8C55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1" name="Rectangle 180">
                    <a:extLst>
                      <a:ext uri="{FF2B5EF4-FFF2-40B4-BE49-F238E27FC236}">
                        <a16:creationId xmlns:a16="http://schemas.microsoft.com/office/drawing/2014/main" id="{D3885ABB-8973-1186-5537-C388DF9107C0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2" name="Rectangle 181">
                    <a:extLst>
                      <a:ext uri="{FF2B5EF4-FFF2-40B4-BE49-F238E27FC236}">
                        <a16:creationId xmlns:a16="http://schemas.microsoft.com/office/drawing/2014/main" id="{AC22CCDA-FC39-AB7A-44E5-63CCB5AF80E6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3" name="Rectangle 182">
                    <a:extLst>
                      <a:ext uri="{FF2B5EF4-FFF2-40B4-BE49-F238E27FC236}">
                        <a16:creationId xmlns:a16="http://schemas.microsoft.com/office/drawing/2014/main" id="{E59A5316-3A9B-E4C5-A31B-5DA1985626D9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4" name="Rectangle 183">
                    <a:extLst>
                      <a:ext uri="{FF2B5EF4-FFF2-40B4-BE49-F238E27FC236}">
                        <a16:creationId xmlns:a16="http://schemas.microsoft.com/office/drawing/2014/main" id="{8F130FA0-E80C-2A31-E3B3-3877502C323D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5" name="Rectangle 184">
                    <a:extLst>
                      <a:ext uri="{FF2B5EF4-FFF2-40B4-BE49-F238E27FC236}">
                        <a16:creationId xmlns:a16="http://schemas.microsoft.com/office/drawing/2014/main" id="{60CC288F-0050-88B1-6302-EA7E06296E1C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6" name="Rectangle 185">
                    <a:extLst>
                      <a:ext uri="{FF2B5EF4-FFF2-40B4-BE49-F238E27FC236}">
                        <a16:creationId xmlns:a16="http://schemas.microsoft.com/office/drawing/2014/main" id="{48ACE442-7942-718C-B85B-60E1D9CCCA83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7" name="Rectangle 186">
                    <a:extLst>
                      <a:ext uri="{FF2B5EF4-FFF2-40B4-BE49-F238E27FC236}">
                        <a16:creationId xmlns:a16="http://schemas.microsoft.com/office/drawing/2014/main" id="{A0B72095-DBEB-434F-5BA3-AECAB3D208E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8" name="Rectangle 187">
                    <a:extLst>
                      <a:ext uri="{FF2B5EF4-FFF2-40B4-BE49-F238E27FC236}">
                        <a16:creationId xmlns:a16="http://schemas.microsoft.com/office/drawing/2014/main" id="{B7A9423C-6EDA-F1E9-0077-679BCFFAFB8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89" name="Rectangle 188">
                    <a:extLst>
                      <a:ext uri="{FF2B5EF4-FFF2-40B4-BE49-F238E27FC236}">
                        <a16:creationId xmlns:a16="http://schemas.microsoft.com/office/drawing/2014/main" id="{EFA3ED77-ED95-7984-F55B-50FD56B32255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0" name="Rectangle 189">
                    <a:extLst>
                      <a:ext uri="{FF2B5EF4-FFF2-40B4-BE49-F238E27FC236}">
                        <a16:creationId xmlns:a16="http://schemas.microsoft.com/office/drawing/2014/main" id="{C4861A9C-6B42-3C45-E3FD-BD31D4ABBC6C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1" name="Rectangle 190">
                    <a:extLst>
                      <a:ext uri="{FF2B5EF4-FFF2-40B4-BE49-F238E27FC236}">
                        <a16:creationId xmlns:a16="http://schemas.microsoft.com/office/drawing/2014/main" id="{17A7F185-1137-9020-04B4-226EF4E2544A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  <p:grpSp>
              <p:nvGrpSpPr>
                <p:cNvPr id="192" name="Group 191">
                  <a:extLst>
                    <a:ext uri="{FF2B5EF4-FFF2-40B4-BE49-F238E27FC236}">
                      <a16:creationId xmlns:a16="http://schemas.microsoft.com/office/drawing/2014/main" id="{E318B072-188C-C297-0FBE-CE5EA03B0D80}"/>
                    </a:ext>
                  </a:extLst>
                </p:cNvPr>
                <p:cNvGrpSpPr/>
                <p:nvPr/>
              </p:nvGrpSpPr>
              <p:grpSpPr>
                <a:xfrm>
                  <a:off x="9709907" y="4517849"/>
                  <a:ext cx="504572" cy="2015583"/>
                  <a:chOff x="6009737" y="4658904"/>
                  <a:chExt cx="504572" cy="2015583"/>
                </a:xfrm>
              </p:grpSpPr>
              <p:sp>
                <p:nvSpPr>
                  <p:cNvPr id="193" name="Rectangle 192">
                    <a:extLst>
                      <a:ext uri="{FF2B5EF4-FFF2-40B4-BE49-F238E27FC236}">
                        <a16:creationId xmlns:a16="http://schemas.microsoft.com/office/drawing/2014/main" id="{C71E6DB8-C2A4-0794-4CBA-854F425CD745}"/>
                      </a:ext>
                    </a:extLst>
                  </p:cNvPr>
                  <p:cNvSpPr/>
                  <p:nvPr/>
                </p:nvSpPr>
                <p:spPr>
                  <a:xfrm>
                    <a:off x="6009737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4" name="Rectangle 193">
                    <a:extLst>
                      <a:ext uri="{FF2B5EF4-FFF2-40B4-BE49-F238E27FC236}">
                        <a16:creationId xmlns:a16="http://schemas.microsoft.com/office/drawing/2014/main" id="{19EBD125-CF74-7A03-B7CB-BB2D9DC9B66E}"/>
                      </a:ext>
                    </a:extLst>
                  </p:cNvPr>
                  <p:cNvSpPr/>
                  <p:nvPr/>
                </p:nvSpPr>
                <p:spPr>
                  <a:xfrm>
                    <a:off x="6262023" y="4658904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5" name="Rectangle 194">
                    <a:extLst>
                      <a:ext uri="{FF2B5EF4-FFF2-40B4-BE49-F238E27FC236}">
                        <a16:creationId xmlns:a16="http://schemas.microsoft.com/office/drawing/2014/main" id="{AD69F39F-66E9-47FE-4B1C-789D9542C410}"/>
                      </a:ext>
                    </a:extLst>
                  </p:cNvPr>
                  <p:cNvSpPr/>
                  <p:nvPr/>
                </p:nvSpPr>
                <p:spPr>
                  <a:xfrm>
                    <a:off x="6009737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6" name="Rectangle 195">
                    <a:extLst>
                      <a:ext uri="{FF2B5EF4-FFF2-40B4-BE49-F238E27FC236}">
                        <a16:creationId xmlns:a16="http://schemas.microsoft.com/office/drawing/2014/main" id="{B216CFA9-4738-C9B8-997A-48AFB19F34B0}"/>
                      </a:ext>
                    </a:extLst>
                  </p:cNvPr>
                  <p:cNvSpPr/>
                  <p:nvPr/>
                </p:nvSpPr>
                <p:spPr>
                  <a:xfrm>
                    <a:off x="6262023" y="4911190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7" name="Rectangle 196">
                    <a:extLst>
                      <a:ext uri="{FF2B5EF4-FFF2-40B4-BE49-F238E27FC236}">
                        <a16:creationId xmlns:a16="http://schemas.microsoft.com/office/drawing/2014/main" id="{7EDC4533-F8E2-9ED0-4ADE-6BF204F17D08}"/>
                      </a:ext>
                    </a:extLst>
                  </p:cNvPr>
                  <p:cNvSpPr/>
                  <p:nvPr/>
                </p:nvSpPr>
                <p:spPr>
                  <a:xfrm>
                    <a:off x="6009737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8" name="Rectangle 197">
                    <a:extLst>
                      <a:ext uri="{FF2B5EF4-FFF2-40B4-BE49-F238E27FC236}">
                        <a16:creationId xmlns:a16="http://schemas.microsoft.com/office/drawing/2014/main" id="{4F4E2DD7-2142-4A0F-B45E-C386D6B7B5DA}"/>
                      </a:ext>
                    </a:extLst>
                  </p:cNvPr>
                  <p:cNvSpPr/>
                  <p:nvPr/>
                </p:nvSpPr>
                <p:spPr>
                  <a:xfrm>
                    <a:off x="6262023" y="5163476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199" name="Rectangle 198">
                    <a:extLst>
                      <a:ext uri="{FF2B5EF4-FFF2-40B4-BE49-F238E27FC236}">
                        <a16:creationId xmlns:a16="http://schemas.microsoft.com/office/drawing/2014/main" id="{5F435268-F946-D535-9CA5-317ACCE1DBDC}"/>
                      </a:ext>
                    </a:extLst>
                  </p:cNvPr>
                  <p:cNvSpPr/>
                  <p:nvPr/>
                </p:nvSpPr>
                <p:spPr>
                  <a:xfrm>
                    <a:off x="6009737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0" name="Rectangle 199">
                    <a:extLst>
                      <a:ext uri="{FF2B5EF4-FFF2-40B4-BE49-F238E27FC236}">
                        <a16:creationId xmlns:a16="http://schemas.microsoft.com/office/drawing/2014/main" id="{9334CFF4-92E5-B1CA-9E2F-587A3F4909BF}"/>
                      </a:ext>
                    </a:extLst>
                  </p:cNvPr>
                  <p:cNvSpPr/>
                  <p:nvPr/>
                </p:nvSpPr>
                <p:spPr>
                  <a:xfrm>
                    <a:off x="6262023" y="5415762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1" name="Rectangle 200">
                    <a:extLst>
                      <a:ext uri="{FF2B5EF4-FFF2-40B4-BE49-F238E27FC236}">
                        <a16:creationId xmlns:a16="http://schemas.microsoft.com/office/drawing/2014/main" id="{2085B3CA-C6B0-8825-7F07-7B2BE63459E2}"/>
                      </a:ext>
                    </a:extLst>
                  </p:cNvPr>
                  <p:cNvSpPr/>
                  <p:nvPr/>
                </p:nvSpPr>
                <p:spPr>
                  <a:xfrm>
                    <a:off x="6009737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2" name="Rectangle 201">
                    <a:extLst>
                      <a:ext uri="{FF2B5EF4-FFF2-40B4-BE49-F238E27FC236}">
                        <a16:creationId xmlns:a16="http://schemas.microsoft.com/office/drawing/2014/main" id="{20E025C3-8758-943C-0443-176A49E15E3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665343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3" name="Rectangle 202">
                    <a:extLst>
                      <a:ext uri="{FF2B5EF4-FFF2-40B4-BE49-F238E27FC236}">
                        <a16:creationId xmlns:a16="http://schemas.microsoft.com/office/drawing/2014/main" id="{5CBAD1B0-8166-7F3D-D94C-877E1FD222BE}"/>
                      </a:ext>
                    </a:extLst>
                  </p:cNvPr>
                  <p:cNvSpPr/>
                  <p:nvPr/>
                </p:nvSpPr>
                <p:spPr>
                  <a:xfrm>
                    <a:off x="6009737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4" name="Rectangle 203">
                    <a:extLst>
                      <a:ext uri="{FF2B5EF4-FFF2-40B4-BE49-F238E27FC236}">
                        <a16:creationId xmlns:a16="http://schemas.microsoft.com/office/drawing/2014/main" id="{3434EBB6-C53B-F4E1-83EB-698BBC811196}"/>
                      </a:ext>
                    </a:extLst>
                  </p:cNvPr>
                  <p:cNvSpPr/>
                  <p:nvPr/>
                </p:nvSpPr>
                <p:spPr>
                  <a:xfrm>
                    <a:off x="6262023" y="5917629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5" name="Rectangle 204">
                    <a:extLst>
                      <a:ext uri="{FF2B5EF4-FFF2-40B4-BE49-F238E27FC236}">
                        <a16:creationId xmlns:a16="http://schemas.microsoft.com/office/drawing/2014/main" id="{FC5AB45A-70E2-784F-B50A-4F4B5DDC710A}"/>
                      </a:ext>
                    </a:extLst>
                  </p:cNvPr>
                  <p:cNvSpPr/>
                  <p:nvPr/>
                </p:nvSpPr>
                <p:spPr>
                  <a:xfrm>
                    <a:off x="6009737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6" name="Rectangle 205">
                    <a:extLst>
                      <a:ext uri="{FF2B5EF4-FFF2-40B4-BE49-F238E27FC236}">
                        <a16:creationId xmlns:a16="http://schemas.microsoft.com/office/drawing/2014/main" id="{9ACE81D4-75E6-C9C5-39AF-F2BBBB0A408D}"/>
                      </a:ext>
                    </a:extLst>
                  </p:cNvPr>
                  <p:cNvSpPr/>
                  <p:nvPr/>
                </p:nvSpPr>
                <p:spPr>
                  <a:xfrm>
                    <a:off x="6262023" y="6169915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7" name="Rectangle 206">
                    <a:extLst>
                      <a:ext uri="{FF2B5EF4-FFF2-40B4-BE49-F238E27FC236}">
                        <a16:creationId xmlns:a16="http://schemas.microsoft.com/office/drawing/2014/main" id="{74E40A49-95EC-1AF9-2B63-31F6512F3ABD}"/>
                      </a:ext>
                    </a:extLst>
                  </p:cNvPr>
                  <p:cNvSpPr/>
                  <p:nvPr/>
                </p:nvSpPr>
                <p:spPr>
                  <a:xfrm>
                    <a:off x="6009737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  <p:sp>
                <p:nvSpPr>
                  <p:cNvPr id="208" name="Rectangle 207">
                    <a:extLst>
                      <a:ext uri="{FF2B5EF4-FFF2-40B4-BE49-F238E27FC236}">
                        <a16:creationId xmlns:a16="http://schemas.microsoft.com/office/drawing/2014/main" id="{7DD65C74-08B3-8A90-9C3A-F547F0F4E010}"/>
                      </a:ext>
                    </a:extLst>
                  </p:cNvPr>
                  <p:cNvSpPr/>
                  <p:nvPr/>
                </p:nvSpPr>
                <p:spPr>
                  <a:xfrm>
                    <a:off x="6262023" y="6422201"/>
                    <a:ext cx="252286" cy="252286"/>
                  </a:xfrm>
                  <a:prstGeom prst="rect">
                    <a:avLst/>
                  </a:prstGeom>
                  <a:solidFill>
                    <a:srgbClr val="FF0000"/>
                  </a:solidFill>
                  <a:ln>
                    <a:solidFill>
                      <a:schemeClr val="bg1"/>
                    </a:solidFill>
                  </a:ln>
                </p:spPr>
                <p:style>
                  <a:lnRef idx="2">
                    <a:schemeClr val="accent1">
                      <a:shade val="50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pt-BR"/>
                  </a:p>
                </p:txBody>
              </p:sp>
            </p:grpSp>
          </p:grpSp>
        </p:grpSp>
        <p:cxnSp>
          <p:nvCxnSpPr>
            <p:cNvPr id="212" name="Straight Arrow Connector 211">
              <a:extLst>
                <a:ext uri="{FF2B5EF4-FFF2-40B4-BE49-F238E27FC236}">
                  <a16:creationId xmlns:a16="http://schemas.microsoft.com/office/drawing/2014/main" id="{08E75EAC-E268-3F59-22BC-01A5CA8BE447}"/>
                </a:ext>
              </a:extLst>
            </p:cNvPr>
            <p:cNvCxnSpPr>
              <a:cxnSpLocks/>
            </p:cNvCxnSpPr>
            <p:nvPr/>
          </p:nvCxnSpPr>
          <p:spPr>
            <a:xfrm>
              <a:off x="232789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1" name="Straight Arrow Connector 220">
              <a:extLst>
                <a:ext uri="{FF2B5EF4-FFF2-40B4-BE49-F238E27FC236}">
                  <a16:creationId xmlns:a16="http://schemas.microsoft.com/office/drawing/2014/main" id="{6F065879-0DF0-7912-8CF2-0742B472A961}"/>
                </a:ext>
              </a:extLst>
            </p:cNvPr>
            <p:cNvCxnSpPr>
              <a:cxnSpLocks/>
            </p:cNvCxnSpPr>
            <p:nvPr/>
          </p:nvCxnSpPr>
          <p:spPr>
            <a:xfrm>
              <a:off x="3919438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2" name="Straight Arrow Connector 221">
              <a:extLst>
                <a:ext uri="{FF2B5EF4-FFF2-40B4-BE49-F238E27FC236}">
                  <a16:creationId xmlns:a16="http://schemas.microsoft.com/office/drawing/2014/main" id="{42638C07-764D-DCCA-A936-9F1C226936FB}"/>
                </a:ext>
              </a:extLst>
            </p:cNvPr>
            <p:cNvCxnSpPr>
              <a:cxnSpLocks/>
            </p:cNvCxnSpPr>
            <p:nvPr/>
          </p:nvCxnSpPr>
          <p:spPr>
            <a:xfrm>
              <a:off x="5877907" y="5312901"/>
              <a:ext cx="550745" cy="0"/>
            </a:xfrm>
            <a:prstGeom prst="straightConnector1">
              <a:avLst/>
            </a:prstGeom>
            <a:ln w="19050"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225" name="TextBox 224">
            <a:extLst>
              <a:ext uri="{FF2B5EF4-FFF2-40B4-BE49-F238E27FC236}">
                <a16:creationId xmlns:a16="http://schemas.microsoft.com/office/drawing/2014/main" id="{963D3CF0-92CD-A79F-3009-8C7B27528689}"/>
              </a:ext>
            </a:extLst>
          </p:cNvPr>
          <p:cNvSpPr txBox="1"/>
          <p:nvPr/>
        </p:nvSpPr>
        <p:spPr>
          <a:xfrm>
            <a:off x="6709242" y="6060307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Chip com 128 nanoporos</a:t>
            </a:r>
          </a:p>
        </p:txBody>
      </p:sp>
      <p:sp>
        <p:nvSpPr>
          <p:cNvPr id="226" name="TextBox 225">
            <a:extLst>
              <a:ext uri="{FF2B5EF4-FFF2-40B4-BE49-F238E27FC236}">
                <a16:creationId xmlns:a16="http://schemas.microsoft.com/office/drawing/2014/main" id="{90FCE901-8B47-4A2C-4326-BC257F7EEC6C}"/>
              </a:ext>
            </a:extLst>
          </p:cNvPr>
          <p:cNvSpPr txBox="1"/>
          <p:nvPr/>
        </p:nvSpPr>
        <p:spPr>
          <a:xfrm>
            <a:off x="2066740" y="5699721"/>
            <a:ext cx="3544350" cy="2769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1200" b="1" dirty="0"/>
              <a:t>Matriz com 1, 4 e depois 9 nanoporos</a:t>
            </a:r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0C5A3B1F-432D-56AD-0E67-94A8C177095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5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6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7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3184631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Bioinformática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20</a:t>
            </a:fld>
            <a:endParaRPr lang="en-GB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2209D14-CF2D-7FDD-4996-F5C9CBB57C7C}"/>
              </a:ext>
            </a:extLst>
          </p:cNvPr>
          <p:cNvSpPr txBox="1"/>
          <p:nvPr/>
        </p:nvSpPr>
        <p:spPr>
          <a:xfrm>
            <a:off x="1255364" y="1510550"/>
            <a:ext cx="968127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Demultiplexing (Demultiplexação):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pt-BR" dirty="0"/>
              <a:t>Separação das leituras obtidas por cada barcode</a:t>
            </a:r>
          </a:p>
        </p:txBody>
      </p:sp>
      <p:sp>
        <p:nvSpPr>
          <p:cNvPr id="13" name="Footer Placeholder 6">
            <a:extLst>
              <a:ext uri="{FF2B5EF4-FFF2-40B4-BE49-F238E27FC236}">
                <a16:creationId xmlns:a16="http://schemas.microsoft.com/office/drawing/2014/main" id="{48399035-8F1F-BF9A-ABEE-B3A3E57011E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6356350"/>
            <a:ext cx="7759491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3"/>
              </a:rPr>
              <a:t>https://www.spoj.com/problems/PROG0484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https://doi.org/10.1038/nprot.2017.066</a:t>
            </a:r>
            <a:endParaRPr lang="en-GB" dirty="0"/>
          </a:p>
        </p:txBody>
      </p:sp>
      <p:pic>
        <p:nvPicPr>
          <p:cNvPr id="19458" name="Picture 2">
            <a:extLst>
              <a:ext uri="{FF2B5EF4-FFF2-40B4-BE49-F238E27FC236}">
                <a16:creationId xmlns:a16="http://schemas.microsoft.com/office/drawing/2014/main" id="{531BFFF4-26F8-3A62-38AF-917F84AAAF2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4538" y="2684105"/>
            <a:ext cx="5745256" cy="31399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460" name="Picture 4">
            <a:extLst>
              <a:ext uri="{FF2B5EF4-FFF2-40B4-BE49-F238E27FC236}">
                <a16:creationId xmlns:a16="http://schemas.microsoft.com/office/drawing/2014/main" id="{A9E1314D-1F06-CB5C-D4CB-40BC6665F6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74678" y="3147332"/>
            <a:ext cx="4532783" cy="22135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3673711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Bioinformática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21</a:t>
            </a:fld>
            <a:endParaRPr lang="en-GB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22A106E-03B4-F92E-986A-B8CCF29E4B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7213" y="1224275"/>
            <a:ext cx="9937574" cy="549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477975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14" name="Picture 10">
            <a:extLst>
              <a:ext uri="{FF2B5EF4-FFF2-40B4-BE49-F238E27FC236}">
                <a16:creationId xmlns:a16="http://schemas.microsoft.com/office/drawing/2014/main" id="{404F8ADF-033D-6E5B-097D-C220FF9D6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90088" y="4105665"/>
            <a:ext cx="7294043" cy="24332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Bioinformática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22</a:t>
            </a:fld>
            <a:endParaRPr lang="en-GB"/>
          </a:p>
        </p:txBody>
      </p:sp>
      <p:pic>
        <p:nvPicPr>
          <p:cNvPr id="21506" name="Picture 2">
            <a:extLst>
              <a:ext uri="{FF2B5EF4-FFF2-40B4-BE49-F238E27FC236}">
                <a16:creationId xmlns:a16="http://schemas.microsoft.com/office/drawing/2014/main" id="{905875D7-3B94-3A48-BC87-7DA82C4D817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987" y="1366558"/>
            <a:ext cx="4347601" cy="26050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Footer Placeholder 6">
            <a:extLst>
              <a:ext uri="{FF2B5EF4-FFF2-40B4-BE49-F238E27FC236}">
                <a16:creationId xmlns:a16="http://schemas.microsoft.com/office/drawing/2014/main" id="{B19AD79A-ED40-8287-944D-EEC3E73DF11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6356350"/>
            <a:ext cx="7759491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5"/>
              </a:rPr>
              <a:t>https://doi.org/10.21105/joss.01236</a:t>
            </a:r>
            <a:r>
              <a:rPr lang="en-GB" dirty="0"/>
              <a:t> | </a:t>
            </a:r>
            <a:r>
              <a:rPr lang="en-GB" dirty="0">
                <a:hlinkClick r:id="rId6"/>
              </a:rPr>
              <a:t>https://github.com/a-slide/pycoQC</a:t>
            </a:r>
            <a:endParaRPr lang="en-GB" dirty="0"/>
          </a:p>
        </p:txBody>
      </p:sp>
      <p:pic>
        <p:nvPicPr>
          <p:cNvPr id="21516" name="Picture 12">
            <a:extLst>
              <a:ext uri="{FF2B5EF4-FFF2-40B4-BE49-F238E27FC236}">
                <a16:creationId xmlns:a16="http://schemas.microsoft.com/office/drawing/2014/main" id="{9AD48F6C-0EDA-10FA-47B7-126D64E79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36770" y="1685646"/>
            <a:ext cx="6786422" cy="2285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1832967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Bioinformática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23</a:t>
            </a:fld>
            <a:endParaRPr lang="en-GB"/>
          </a:p>
        </p:txBody>
      </p:sp>
      <p:pic>
        <p:nvPicPr>
          <p:cNvPr id="14338" name="Picture 2">
            <a:extLst>
              <a:ext uri="{FF2B5EF4-FFF2-40B4-BE49-F238E27FC236}">
                <a16:creationId xmlns:a16="http://schemas.microsoft.com/office/drawing/2014/main" id="{1260C3E6-73F8-9D4E-C639-D28A5B2C02F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32874" y="1333461"/>
            <a:ext cx="9326252" cy="1717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2593C6BE-4A21-00A7-B65D-3B7089E96E18}"/>
              </a:ext>
            </a:extLst>
          </p:cNvPr>
          <p:cNvSpPr/>
          <p:nvPr/>
        </p:nvSpPr>
        <p:spPr>
          <a:xfrm flipH="1">
            <a:off x="6033247" y="1257487"/>
            <a:ext cx="4804456" cy="1884176"/>
          </a:xfrm>
          <a:prstGeom prst="rect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23554" name="Picture 2">
            <a:extLst>
              <a:ext uri="{FF2B5EF4-FFF2-40B4-BE49-F238E27FC236}">
                <a16:creationId xmlns:a16="http://schemas.microsoft.com/office/drawing/2014/main" id="{0413F02D-F91D-5A9E-D40F-09D934420B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12084" y="3376351"/>
            <a:ext cx="5767832" cy="3272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B6711824-5C83-6E4E-D7D4-F7F3556A38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7" y="6356350"/>
            <a:ext cx="7759491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5"/>
              </a:rPr>
              <a:t>https://doi.org/10.1007/978-981-13-8844-6_15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9433369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8D150CF-F888-48EA-89E8-311ED5E9161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649044" y="753034"/>
            <a:ext cx="6815446" cy="3887390"/>
          </a:xfrm>
        </p:spPr>
        <p:txBody>
          <a:bodyPr rtlCol="0">
            <a:normAutofit/>
          </a:bodyPr>
          <a:lstStyle/>
          <a:p>
            <a:pPr rtl="0"/>
            <a:br>
              <a:rPr lang="en-GB" sz="5400" dirty="0"/>
            </a:br>
            <a:br>
              <a:rPr lang="en-GB" sz="5400" dirty="0"/>
            </a:br>
            <a:r>
              <a:rPr lang="en-GB" sz="5400" dirty="0"/>
              <a:t>Sequenciamento NGS:</a:t>
            </a:r>
            <a:br>
              <a:rPr lang="en-GB" sz="5400" dirty="0"/>
            </a:br>
            <a:r>
              <a:rPr lang="en-GB" sz="4400" dirty="0"/>
              <a:t>Nanopore</a:t>
            </a:r>
            <a:endParaRPr lang="en-GB" sz="5400" dirty="0"/>
          </a:p>
        </p:txBody>
      </p:sp>
      <p:sp>
        <p:nvSpPr>
          <p:cNvPr id="8" name="Subtitle 7">
            <a:extLst>
              <a:ext uri="{FF2B5EF4-FFF2-40B4-BE49-F238E27FC236}">
                <a16:creationId xmlns:a16="http://schemas.microsoft.com/office/drawing/2014/main" id="{6BBE0348-1527-4055-BA8A-E2754222743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649045" y="4640424"/>
            <a:ext cx="6437555" cy="1303176"/>
          </a:xfrm>
        </p:spPr>
        <p:txBody>
          <a:bodyPr rtlCol="0"/>
          <a:lstStyle/>
          <a:p>
            <a:pPr rtl="0"/>
            <a:r>
              <a:rPr lang="en-GB" dirty="0"/>
              <a:t>Laise de Moraes</a:t>
            </a:r>
          </a:p>
        </p:txBody>
      </p:sp>
      <p:pic>
        <p:nvPicPr>
          <p:cNvPr id="10" name="Picture Placeholder 9">
            <a:extLst>
              <a:ext uri="{FF2B5EF4-FFF2-40B4-BE49-F238E27FC236}">
                <a16:creationId xmlns:a16="http://schemas.microsoft.com/office/drawing/2014/main" id="{2A78520E-58D9-1357-F83B-F62E44909A14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FilmGrain/>
                    </a14:imgEffect>
                  </a14:imgLayer>
                </a14:imgProps>
              </a:ext>
            </a:extLst>
          </a:blip>
          <a:srcRect l="33260" r="33260"/>
          <a:stretch/>
        </p:blipFill>
        <p:spPr>
          <a:xfrm>
            <a:off x="8113533" y="0"/>
            <a:ext cx="4082983" cy="6858000"/>
          </a:xfrm>
        </p:spPr>
      </p:pic>
    </p:spTree>
    <p:extLst>
      <p:ext uri="{BB962C8B-B14F-4D97-AF65-F5344CB8AC3E}">
        <p14:creationId xmlns:p14="http://schemas.microsoft.com/office/powerpoint/2010/main" val="407957400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Sequenciamento por nanoporos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3</a:t>
            </a:fld>
            <a:endParaRPr lang="en-GB"/>
          </a:p>
        </p:txBody>
      </p:sp>
      <p:sp>
        <p:nvSpPr>
          <p:cNvPr id="19" name="Content Placeholder 12">
            <a:extLst>
              <a:ext uri="{FF2B5EF4-FFF2-40B4-BE49-F238E27FC236}">
                <a16:creationId xmlns:a16="http://schemas.microsoft.com/office/drawing/2014/main" id="{A5547C28-DD02-F5A5-5425-0489DA3A5D94}"/>
              </a:ext>
            </a:extLst>
          </p:cNvPr>
          <p:cNvSpPr txBox="1">
            <a:spLocks/>
          </p:cNvSpPr>
          <p:nvPr/>
        </p:nvSpPr>
        <p:spPr>
          <a:xfrm>
            <a:off x="1171359" y="1362920"/>
            <a:ext cx="9849282" cy="4729906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800" dirty="0"/>
              <a:t>HOJE: </a:t>
            </a:r>
            <a:r>
              <a:rPr lang="pt-BR" sz="1800" b="1" dirty="0"/>
              <a:t>Chip com 2048 nanoporos (4 canais com 512 nanoporos)</a:t>
            </a:r>
          </a:p>
        </p:txBody>
      </p:sp>
      <p:grpSp>
        <p:nvGrpSpPr>
          <p:cNvPr id="2230" name="Group 2229">
            <a:extLst>
              <a:ext uri="{FF2B5EF4-FFF2-40B4-BE49-F238E27FC236}">
                <a16:creationId xmlns:a16="http://schemas.microsoft.com/office/drawing/2014/main" id="{A82C3F42-AE77-9DB1-F8FB-51C226AAEC4C}"/>
              </a:ext>
            </a:extLst>
          </p:cNvPr>
          <p:cNvGrpSpPr/>
          <p:nvPr/>
        </p:nvGrpSpPr>
        <p:grpSpPr>
          <a:xfrm>
            <a:off x="1946726" y="2081314"/>
            <a:ext cx="8298548" cy="4168674"/>
            <a:chOff x="1352277" y="1971777"/>
            <a:chExt cx="7603373" cy="3819461"/>
          </a:xfrm>
        </p:grpSpPr>
        <p:grpSp>
          <p:nvGrpSpPr>
            <p:cNvPr id="2229" name="Group 2228">
              <a:extLst>
                <a:ext uri="{FF2B5EF4-FFF2-40B4-BE49-F238E27FC236}">
                  <a16:creationId xmlns:a16="http://schemas.microsoft.com/office/drawing/2014/main" id="{51E8904B-9051-7E83-1A38-253D14A14F1E}"/>
                </a:ext>
              </a:extLst>
            </p:cNvPr>
            <p:cNvGrpSpPr/>
            <p:nvPr/>
          </p:nvGrpSpPr>
          <p:grpSpPr>
            <a:xfrm>
              <a:off x="1352277" y="1971777"/>
              <a:ext cx="7603373" cy="1883504"/>
              <a:chOff x="1352276" y="1971777"/>
              <a:chExt cx="7603373" cy="1883504"/>
            </a:xfrm>
          </p:grpSpPr>
          <p:grpSp>
            <p:nvGrpSpPr>
              <p:cNvPr id="580" name="Group 579">
                <a:extLst>
                  <a:ext uri="{FF2B5EF4-FFF2-40B4-BE49-F238E27FC236}">
                    <a16:creationId xmlns:a16="http://schemas.microsoft.com/office/drawing/2014/main" id="{0F439BB6-E071-F6D1-C4AB-6C917B353D1A}"/>
                  </a:ext>
                </a:extLst>
              </p:cNvPr>
              <p:cNvGrpSpPr/>
              <p:nvPr/>
            </p:nvGrpSpPr>
            <p:grpSpPr>
              <a:xfrm>
                <a:off x="1352276" y="1971777"/>
                <a:ext cx="3768154" cy="1883504"/>
                <a:chOff x="1352276" y="1971777"/>
                <a:chExt cx="3768154" cy="1883504"/>
              </a:xfrm>
            </p:grpSpPr>
            <p:grpSp>
              <p:nvGrpSpPr>
                <p:cNvPr id="209" name="Group 208">
                  <a:extLst>
                    <a:ext uri="{FF2B5EF4-FFF2-40B4-BE49-F238E27FC236}">
                      <a16:creationId xmlns:a16="http://schemas.microsoft.com/office/drawing/2014/main" id="{CA546937-C065-49C9-4D88-E21CC327A605}"/>
                    </a:ext>
                  </a:extLst>
                </p:cNvPr>
                <p:cNvGrpSpPr/>
                <p:nvPr/>
              </p:nvGrpSpPr>
              <p:grpSpPr>
                <a:xfrm>
                  <a:off x="1352276" y="1971777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72" name="Group 71">
                    <a:extLst>
                      <a:ext uri="{FF2B5EF4-FFF2-40B4-BE49-F238E27FC236}">
                        <a16:creationId xmlns:a16="http://schemas.microsoft.com/office/drawing/2014/main" id="{B2A237C5-5DDF-4864-0333-43D20E72ECB6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46" name="Rectangle 45">
                      <a:extLst>
                        <a:ext uri="{FF2B5EF4-FFF2-40B4-BE49-F238E27FC236}">
                          <a16:creationId xmlns:a16="http://schemas.microsoft.com/office/drawing/2014/main" id="{CA644BA3-570E-AFFB-2F11-C25990BDE2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7" name="Rectangle 46">
                      <a:extLst>
                        <a:ext uri="{FF2B5EF4-FFF2-40B4-BE49-F238E27FC236}">
                          <a16:creationId xmlns:a16="http://schemas.microsoft.com/office/drawing/2014/main" id="{B47A9C53-7B63-59BF-3F44-FD06EE1F85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8" name="Rectangle 47">
                      <a:extLst>
                        <a:ext uri="{FF2B5EF4-FFF2-40B4-BE49-F238E27FC236}">
                          <a16:creationId xmlns:a16="http://schemas.microsoft.com/office/drawing/2014/main" id="{8D2E85B7-00C2-F4EE-5E79-F093AC04D8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9" name="Rectangle 48">
                      <a:extLst>
                        <a:ext uri="{FF2B5EF4-FFF2-40B4-BE49-F238E27FC236}">
                          <a16:creationId xmlns:a16="http://schemas.microsoft.com/office/drawing/2014/main" id="{87D33C21-B7CD-3DF4-63A9-104EAAF4B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0" name="Rectangle 59">
                      <a:extLst>
                        <a:ext uri="{FF2B5EF4-FFF2-40B4-BE49-F238E27FC236}">
                          <a16:creationId xmlns:a16="http://schemas.microsoft.com/office/drawing/2014/main" id="{AAC03191-672E-DBB5-5B42-589AB5410E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1" name="Rectangle 60">
                      <a:extLst>
                        <a:ext uri="{FF2B5EF4-FFF2-40B4-BE49-F238E27FC236}">
                          <a16:creationId xmlns:a16="http://schemas.microsoft.com/office/drawing/2014/main" id="{746D1D6C-DA22-ED6C-D7DC-D433AE4150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2" name="Rectangle 61">
                      <a:extLst>
                        <a:ext uri="{FF2B5EF4-FFF2-40B4-BE49-F238E27FC236}">
                          <a16:creationId xmlns:a16="http://schemas.microsoft.com/office/drawing/2014/main" id="{A77666C6-0CA0-FBA3-37A3-8D646BBAAD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3" name="Rectangle 62">
                      <a:extLst>
                        <a:ext uri="{FF2B5EF4-FFF2-40B4-BE49-F238E27FC236}">
                          <a16:creationId xmlns:a16="http://schemas.microsoft.com/office/drawing/2014/main" id="{F6143F1C-E133-1A94-42EE-9F1BF2828C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4" name="Rectangle 63">
                      <a:extLst>
                        <a:ext uri="{FF2B5EF4-FFF2-40B4-BE49-F238E27FC236}">
                          <a16:creationId xmlns:a16="http://schemas.microsoft.com/office/drawing/2014/main" id="{AEF7042E-9069-67B5-DC9F-2C90CBB34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5" name="Rectangle 64">
                      <a:extLst>
                        <a:ext uri="{FF2B5EF4-FFF2-40B4-BE49-F238E27FC236}">
                          <a16:creationId xmlns:a16="http://schemas.microsoft.com/office/drawing/2014/main" id="{309AB4AF-42CE-3116-8F93-C16314EB38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6" name="Rectangle 65">
                      <a:extLst>
                        <a:ext uri="{FF2B5EF4-FFF2-40B4-BE49-F238E27FC236}">
                          <a16:creationId xmlns:a16="http://schemas.microsoft.com/office/drawing/2014/main" id="{65876615-4327-E1AF-F12F-CE16D138BF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7" name="Rectangle 66">
                      <a:extLst>
                        <a:ext uri="{FF2B5EF4-FFF2-40B4-BE49-F238E27FC236}">
                          <a16:creationId xmlns:a16="http://schemas.microsoft.com/office/drawing/2014/main" id="{42A43A63-0820-C205-1A78-228EEBD20D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8" name="Rectangle 67">
                      <a:extLst>
                        <a:ext uri="{FF2B5EF4-FFF2-40B4-BE49-F238E27FC236}">
                          <a16:creationId xmlns:a16="http://schemas.microsoft.com/office/drawing/2014/main" id="{BCC59E5D-9EA5-5C9F-51BF-90775CE9E3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9" name="Rectangle 68">
                      <a:extLst>
                        <a:ext uri="{FF2B5EF4-FFF2-40B4-BE49-F238E27FC236}">
                          <a16:creationId xmlns:a16="http://schemas.microsoft.com/office/drawing/2014/main" id="{83660CE0-429C-ABE4-C80C-02DA477A20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0" name="Rectangle 69">
                      <a:extLst>
                        <a:ext uri="{FF2B5EF4-FFF2-40B4-BE49-F238E27FC236}">
                          <a16:creationId xmlns:a16="http://schemas.microsoft.com/office/drawing/2014/main" id="{0535C67B-8BCC-5464-886B-B1BB2C429D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1" name="Rectangle 70">
                      <a:extLst>
                        <a:ext uri="{FF2B5EF4-FFF2-40B4-BE49-F238E27FC236}">
                          <a16:creationId xmlns:a16="http://schemas.microsoft.com/office/drawing/2014/main" id="{B3BB07BB-1147-A42A-FC07-691E85B6F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73" name="Group 72">
                    <a:extLst>
                      <a:ext uri="{FF2B5EF4-FFF2-40B4-BE49-F238E27FC236}">
                        <a16:creationId xmlns:a16="http://schemas.microsoft.com/office/drawing/2014/main" id="{43EA190B-2333-B5DE-4EE2-BD766E9D3C0E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74" name="Rectangle 73">
                      <a:extLst>
                        <a:ext uri="{FF2B5EF4-FFF2-40B4-BE49-F238E27FC236}">
                          <a16:creationId xmlns:a16="http://schemas.microsoft.com/office/drawing/2014/main" id="{E705CDEF-4B39-7C9A-DA57-E5CB5C433C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5" name="Rectangle 74">
                      <a:extLst>
                        <a:ext uri="{FF2B5EF4-FFF2-40B4-BE49-F238E27FC236}">
                          <a16:creationId xmlns:a16="http://schemas.microsoft.com/office/drawing/2014/main" id="{6A8B622A-7A9B-9308-C472-43A33EAB52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6" name="Rectangle 75">
                      <a:extLst>
                        <a:ext uri="{FF2B5EF4-FFF2-40B4-BE49-F238E27FC236}">
                          <a16:creationId xmlns:a16="http://schemas.microsoft.com/office/drawing/2014/main" id="{6C0ABED3-9564-A142-C801-86DB57C2DD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7" name="Rectangle 76">
                      <a:extLst>
                        <a:ext uri="{FF2B5EF4-FFF2-40B4-BE49-F238E27FC236}">
                          <a16:creationId xmlns:a16="http://schemas.microsoft.com/office/drawing/2014/main" id="{FA49DE00-9267-A49A-B442-276F6375D3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8" name="Rectangle 77">
                      <a:extLst>
                        <a:ext uri="{FF2B5EF4-FFF2-40B4-BE49-F238E27FC236}">
                          <a16:creationId xmlns:a16="http://schemas.microsoft.com/office/drawing/2014/main" id="{B3F9F2CD-B674-57BE-312E-B6AD41E66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9" name="Rectangle 78">
                      <a:extLst>
                        <a:ext uri="{FF2B5EF4-FFF2-40B4-BE49-F238E27FC236}">
                          <a16:creationId xmlns:a16="http://schemas.microsoft.com/office/drawing/2014/main" id="{B177CC6D-E63B-3866-25F9-6395299B85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0" name="Rectangle 79">
                      <a:extLst>
                        <a:ext uri="{FF2B5EF4-FFF2-40B4-BE49-F238E27FC236}">
                          <a16:creationId xmlns:a16="http://schemas.microsoft.com/office/drawing/2014/main" id="{11531282-5411-5B1E-9449-0CD392A7E8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" name="Rectangle 80">
                      <a:extLst>
                        <a:ext uri="{FF2B5EF4-FFF2-40B4-BE49-F238E27FC236}">
                          <a16:creationId xmlns:a16="http://schemas.microsoft.com/office/drawing/2014/main" id="{48EA78A8-F5D2-4F4E-6DC2-F035C709A5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2" name="Rectangle 81">
                      <a:extLst>
                        <a:ext uri="{FF2B5EF4-FFF2-40B4-BE49-F238E27FC236}">
                          <a16:creationId xmlns:a16="http://schemas.microsoft.com/office/drawing/2014/main" id="{B1F809C2-5A50-CC65-9219-FE2934712A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3" name="Rectangle 82">
                      <a:extLst>
                        <a:ext uri="{FF2B5EF4-FFF2-40B4-BE49-F238E27FC236}">
                          <a16:creationId xmlns:a16="http://schemas.microsoft.com/office/drawing/2014/main" id="{A9C16A55-C505-09B3-BB86-D19D0ADDEB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4" name="Rectangle 83">
                      <a:extLst>
                        <a:ext uri="{FF2B5EF4-FFF2-40B4-BE49-F238E27FC236}">
                          <a16:creationId xmlns:a16="http://schemas.microsoft.com/office/drawing/2014/main" id="{D95AAF90-06C4-F3FC-D9AF-FCDF1ECF29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5" name="Rectangle 84">
                      <a:extLst>
                        <a:ext uri="{FF2B5EF4-FFF2-40B4-BE49-F238E27FC236}">
                          <a16:creationId xmlns:a16="http://schemas.microsoft.com/office/drawing/2014/main" id="{9D4D127E-FE49-439E-3659-66DFA4B07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6" name="Rectangle 85">
                      <a:extLst>
                        <a:ext uri="{FF2B5EF4-FFF2-40B4-BE49-F238E27FC236}">
                          <a16:creationId xmlns:a16="http://schemas.microsoft.com/office/drawing/2014/main" id="{05869FB8-6F48-5948-D84B-90E8C2227B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7" name="Rectangle 86">
                      <a:extLst>
                        <a:ext uri="{FF2B5EF4-FFF2-40B4-BE49-F238E27FC236}">
                          <a16:creationId xmlns:a16="http://schemas.microsoft.com/office/drawing/2014/main" id="{7F13A017-5388-C1CE-2731-D6E1614BF0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8" name="Rectangle 87">
                      <a:extLst>
                        <a:ext uri="{FF2B5EF4-FFF2-40B4-BE49-F238E27FC236}">
                          <a16:creationId xmlns:a16="http://schemas.microsoft.com/office/drawing/2014/main" id="{B0C159BE-CABC-CEA0-8DA5-FAF172BD52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9" name="Rectangle 88">
                      <a:extLst>
                        <a:ext uri="{FF2B5EF4-FFF2-40B4-BE49-F238E27FC236}">
                          <a16:creationId xmlns:a16="http://schemas.microsoft.com/office/drawing/2014/main" id="{86A9A13B-7841-2346-8EC8-82B0BE1D8D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07" name="Group 106">
                    <a:extLst>
                      <a:ext uri="{FF2B5EF4-FFF2-40B4-BE49-F238E27FC236}">
                        <a16:creationId xmlns:a16="http://schemas.microsoft.com/office/drawing/2014/main" id="{E1AF9BF6-D72A-A068-BE3D-062CEE6C9311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08" name="Rectangle 107">
                      <a:extLst>
                        <a:ext uri="{FF2B5EF4-FFF2-40B4-BE49-F238E27FC236}">
                          <a16:creationId xmlns:a16="http://schemas.microsoft.com/office/drawing/2014/main" id="{D2698FAF-489D-07A7-89B9-5E25E8A4E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" name="Rectangle 108">
                      <a:extLst>
                        <a:ext uri="{FF2B5EF4-FFF2-40B4-BE49-F238E27FC236}">
                          <a16:creationId xmlns:a16="http://schemas.microsoft.com/office/drawing/2014/main" id="{F022F287-1164-476F-5FC6-44C5318AC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0" name="Rectangle 109">
                      <a:extLst>
                        <a:ext uri="{FF2B5EF4-FFF2-40B4-BE49-F238E27FC236}">
                          <a16:creationId xmlns:a16="http://schemas.microsoft.com/office/drawing/2014/main" id="{36E5D789-0FE6-D3A8-EFBD-FA7C0BF7EF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1" name="Rectangle 110">
                      <a:extLst>
                        <a:ext uri="{FF2B5EF4-FFF2-40B4-BE49-F238E27FC236}">
                          <a16:creationId xmlns:a16="http://schemas.microsoft.com/office/drawing/2014/main" id="{3904D2DE-B3E2-FC5E-B6FA-B9FAF5CD49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2" name="Rectangle 111">
                      <a:extLst>
                        <a:ext uri="{FF2B5EF4-FFF2-40B4-BE49-F238E27FC236}">
                          <a16:creationId xmlns:a16="http://schemas.microsoft.com/office/drawing/2014/main" id="{27E76067-AC22-1016-3AB3-75BABC7273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3" name="Rectangle 112">
                      <a:extLst>
                        <a:ext uri="{FF2B5EF4-FFF2-40B4-BE49-F238E27FC236}">
                          <a16:creationId xmlns:a16="http://schemas.microsoft.com/office/drawing/2014/main" id="{F7C238F1-4967-403A-4C54-6466F23DF9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4" name="Rectangle 113">
                      <a:extLst>
                        <a:ext uri="{FF2B5EF4-FFF2-40B4-BE49-F238E27FC236}">
                          <a16:creationId xmlns:a16="http://schemas.microsoft.com/office/drawing/2014/main" id="{29EF5450-D8D2-487E-0D76-F8331512F2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5" name="Rectangle 114">
                      <a:extLst>
                        <a:ext uri="{FF2B5EF4-FFF2-40B4-BE49-F238E27FC236}">
                          <a16:creationId xmlns:a16="http://schemas.microsoft.com/office/drawing/2014/main" id="{70C66BF1-09F4-9F49-9BCC-842FD4A9AF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6" name="Rectangle 115">
                      <a:extLst>
                        <a:ext uri="{FF2B5EF4-FFF2-40B4-BE49-F238E27FC236}">
                          <a16:creationId xmlns:a16="http://schemas.microsoft.com/office/drawing/2014/main" id="{A3E352E5-8F9D-8E57-E0CA-A379BF9168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7" name="Rectangle 116">
                      <a:extLst>
                        <a:ext uri="{FF2B5EF4-FFF2-40B4-BE49-F238E27FC236}">
                          <a16:creationId xmlns:a16="http://schemas.microsoft.com/office/drawing/2014/main" id="{165C8F07-627E-2EE6-6A22-A9442A3D83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" name="Rectangle 117">
                      <a:extLst>
                        <a:ext uri="{FF2B5EF4-FFF2-40B4-BE49-F238E27FC236}">
                          <a16:creationId xmlns:a16="http://schemas.microsoft.com/office/drawing/2014/main" id="{502540D8-AFB5-1887-356B-914B4ECCC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9" name="Rectangle 118">
                      <a:extLst>
                        <a:ext uri="{FF2B5EF4-FFF2-40B4-BE49-F238E27FC236}">
                          <a16:creationId xmlns:a16="http://schemas.microsoft.com/office/drawing/2014/main" id="{B4DDF14B-550B-C17D-17BB-029797C9F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0" name="Rectangle 119">
                      <a:extLst>
                        <a:ext uri="{FF2B5EF4-FFF2-40B4-BE49-F238E27FC236}">
                          <a16:creationId xmlns:a16="http://schemas.microsoft.com/office/drawing/2014/main" id="{094776DE-B32F-02F2-9D1F-6F6C670D17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1" name="Rectangle 120">
                      <a:extLst>
                        <a:ext uri="{FF2B5EF4-FFF2-40B4-BE49-F238E27FC236}">
                          <a16:creationId xmlns:a16="http://schemas.microsoft.com/office/drawing/2014/main" id="{1957D8D2-79F8-217B-FD2C-EE3B14FCF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2" name="Rectangle 121">
                      <a:extLst>
                        <a:ext uri="{FF2B5EF4-FFF2-40B4-BE49-F238E27FC236}">
                          <a16:creationId xmlns:a16="http://schemas.microsoft.com/office/drawing/2014/main" id="{9B171A9B-2015-FCF0-3908-ECBD283AB0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3" name="Rectangle 122">
                      <a:extLst>
                        <a:ext uri="{FF2B5EF4-FFF2-40B4-BE49-F238E27FC236}">
                          <a16:creationId xmlns:a16="http://schemas.microsoft.com/office/drawing/2014/main" id="{11EF3E48-9D0E-F440-95F8-C0EAFB81D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24" name="Group 123">
                    <a:extLst>
                      <a:ext uri="{FF2B5EF4-FFF2-40B4-BE49-F238E27FC236}">
                        <a16:creationId xmlns:a16="http://schemas.microsoft.com/office/drawing/2014/main" id="{2E59F0ED-E6D2-728F-006F-E52931027796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25" name="Rectangle 124">
                      <a:extLst>
                        <a:ext uri="{FF2B5EF4-FFF2-40B4-BE49-F238E27FC236}">
                          <a16:creationId xmlns:a16="http://schemas.microsoft.com/office/drawing/2014/main" id="{60E2EBA5-F2BD-AC6D-88E5-8D9131592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6" name="Rectangle 125">
                      <a:extLst>
                        <a:ext uri="{FF2B5EF4-FFF2-40B4-BE49-F238E27FC236}">
                          <a16:creationId xmlns:a16="http://schemas.microsoft.com/office/drawing/2014/main" id="{11D36A2F-BD1D-EECD-EA38-D8B0E43E5A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7" name="Rectangle 126">
                      <a:extLst>
                        <a:ext uri="{FF2B5EF4-FFF2-40B4-BE49-F238E27FC236}">
                          <a16:creationId xmlns:a16="http://schemas.microsoft.com/office/drawing/2014/main" id="{90F03DAE-0E47-6171-DB8B-FDF9190E9B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8" name="Rectangle 127">
                      <a:extLst>
                        <a:ext uri="{FF2B5EF4-FFF2-40B4-BE49-F238E27FC236}">
                          <a16:creationId xmlns:a16="http://schemas.microsoft.com/office/drawing/2014/main" id="{B8E5A0F4-6366-CD16-BA25-23FD99EFC7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9" name="Rectangle 128">
                      <a:extLst>
                        <a:ext uri="{FF2B5EF4-FFF2-40B4-BE49-F238E27FC236}">
                          <a16:creationId xmlns:a16="http://schemas.microsoft.com/office/drawing/2014/main" id="{4DAAB28F-7412-91FD-10B4-7378A996C5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" name="Rectangle 129">
                      <a:extLst>
                        <a:ext uri="{FF2B5EF4-FFF2-40B4-BE49-F238E27FC236}">
                          <a16:creationId xmlns:a16="http://schemas.microsoft.com/office/drawing/2014/main" id="{C175E43B-3929-93B9-7C3E-E736EF67D6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1" name="Rectangle 130">
                      <a:extLst>
                        <a:ext uri="{FF2B5EF4-FFF2-40B4-BE49-F238E27FC236}">
                          <a16:creationId xmlns:a16="http://schemas.microsoft.com/office/drawing/2014/main" id="{3455E0A5-CA8C-BD09-BD00-A6F3EE0419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2" name="Rectangle 131">
                      <a:extLst>
                        <a:ext uri="{FF2B5EF4-FFF2-40B4-BE49-F238E27FC236}">
                          <a16:creationId xmlns:a16="http://schemas.microsoft.com/office/drawing/2014/main" id="{9AF90FB3-6D57-3947-2955-48AF42834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3" name="Rectangle 132">
                      <a:extLst>
                        <a:ext uri="{FF2B5EF4-FFF2-40B4-BE49-F238E27FC236}">
                          <a16:creationId xmlns:a16="http://schemas.microsoft.com/office/drawing/2014/main" id="{DB40E294-7464-D09C-9CDD-3B507F9999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" name="Rectangle 133">
                      <a:extLst>
                        <a:ext uri="{FF2B5EF4-FFF2-40B4-BE49-F238E27FC236}">
                          <a16:creationId xmlns:a16="http://schemas.microsoft.com/office/drawing/2014/main" id="{AA038442-79CD-A188-BA82-DE6610ED21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5" name="Rectangle 134">
                      <a:extLst>
                        <a:ext uri="{FF2B5EF4-FFF2-40B4-BE49-F238E27FC236}">
                          <a16:creationId xmlns:a16="http://schemas.microsoft.com/office/drawing/2014/main" id="{19319737-7C9C-95F9-D6FD-AC77201B68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6" name="Rectangle 135">
                      <a:extLst>
                        <a:ext uri="{FF2B5EF4-FFF2-40B4-BE49-F238E27FC236}">
                          <a16:creationId xmlns:a16="http://schemas.microsoft.com/office/drawing/2014/main" id="{74A58604-A1D3-62AB-E824-30A46843F5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7" name="Rectangle 136">
                      <a:extLst>
                        <a:ext uri="{FF2B5EF4-FFF2-40B4-BE49-F238E27FC236}">
                          <a16:creationId xmlns:a16="http://schemas.microsoft.com/office/drawing/2014/main" id="{31303696-389B-18DE-9625-D36EF3CFCD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8" name="Rectangle 137">
                      <a:extLst>
                        <a:ext uri="{FF2B5EF4-FFF2-40B4-BE49-F238E27FC236}">
                          <a16:creationId xmlns:a16="http://schemas.microsoft.com/office/drawing/2014/main" id="{FC3BD2F9-7EE0-9C83-E6B9-672467D664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9" name="Rectangle 138">
                      <a:extLst>
                        <a:ext uri="{FF2B5EF4-FFF2-40B4-BE49-F238E27FC236}">
                          <a16:creationId xmlns:a16="http://schemas.microsoft.com/office/drawing/2014/main" id="{E38F82CC-1EAC-E9A9-6117-C5FCC442D4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0" name="Rectangle 139">
                      <a:extLst>
                        <a:ext uri="{FF2B5EF4-FFF2-40B4-BE49-F238E27FC236}">
                          <a16:creationId xmlns:a16="http://schemas.microsoft.com/office/drawing/2014/main" id="{30AE9EF0-3E96-50DF-24BF-C92EEB1A0F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1" name="Group 140">
                    <a:extLst>
                      <a:ext uri="{FF2B5EF4-FFF2-40B4-BE49-F238E27FC236}">
                        <a16:creationId xmlns:a16="http://schemas.microsoft.com/office/drawing/2014/main" id="{F153D499-12DD-595D-70F3-BC6D4A1F5F04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42" name="Rectangle 141">
                      <a:extLst>
                        <a:ext uri="{FF2B5EF4-FFF2-40B4-BE49-F238E27FC236}">
                          <a16:creationId xmlns:a16="http://schemas.microsoft.com/office/drawing/2014/main" id="{99187575-7FC6-FD4A-A389-A3B3119DF7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3" name="Rectangle 142">
                      <a:extLst>
                        <a:ext uri="{FF2B5EF4-FFF2-40B4-BE49-F238E27FC236}">
                          <a16:creationId xmlns:a16="http://schemas.microsoft.com/office/drawing/2014/main" id="{D20E1F29-DFB3-21BE-9C7F-9177694598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4" name="Rectangle 143">
                      <a:extLst>
                        <a:ext uri="{FF2B5EF4-FFF2-40B4-BE49-F238E27FC236}">
                          <a16:creationId xmlns:a16="http://schemas.microsoft.com/office/drawing/2014/main" id="{F91FAE41-2B3E-E55B-74DD-F4DD4F84D7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5" name="Rectangle 144">
                      <a:extLst>
                        <a:ext uri="{FF2B5EF4-FFF2-40B4-BE49-F238E27FC236}">
                          <a16:creationId xmlns:a16="http://schemas.microsoft.com/office/drawing/2014/main" id="{D63C37DA-0561-EDD4-4714-C245FEC7AE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6" name="Rectangle 145">
                      <a:extLst>
                        <a:ext uri="{FF2B5EF4-FFF2-40B4-BE49-F238E27FC236}">
                          <a16:creationId xmlns:a16="http://schemas.microsoft.com/office/drawing/2014/main" id="{34966A86-0B41-DF8E-59AE-7AD2F82179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7" name="Rectangle 146">
                      <a:extLst>
                        <a:ext uri="{FF2B5EF4-FFF2-40B4-BE49-F238E27FC236}">
                          <a16:creationId xmlns:a16="http://schemas.microsoft.com/office/drawing/2014/main" id="{7CE0AFEC-1211-EB7E-62A0-ACE039008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8" name="Rectangle 147">
                      <a:extLst>
                        <a:ext uri="{FF2B5EF4-FFF2-40B4-BE49-F238E27FC236}">
                          <a16:creationId xmlns:a16="http://schemas.microsoft.com/office/drawing/2014/main" id="{4BFFAE17-C121-F22E-AABF-93EC6CCDAD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9" name="Rectangle 148">
                      <a:extLst>
                        <a:ext uri="{FF2B5EF4-FFF2-40B4-BE49-F238E27FC236}">
                          <a16:creationId xmlns:a16="http://schemas.microsoft.com/office/drawing/2014/main" id="{4D996B11-50C1-F7DA-9DD8-DA1608588C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0" name="Rectangle 149">
                      <a:extLst>
                        <a:ext uri="{FF2B5EF4-FFF2-40B4-BE49-F238E27FC236}">
                          <a16:creationId xmlns:a16="http://schemas.microsoft.com/office/drawing/2014/main" id="{4D722205-8BE8-B363-0C47-897AF782A9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1" name="Rectangle 150">
                      <a:extLst>
                        <a:ext uri="{FF2B5EF4-FFF2-40B4-BE49-F238E27FC236}">
                          <a16:creationId xmlns:a16="http://schemas.microsoft.com/office/drawing/2014/main" id="{8014C55D-EAB2-D2CE-7442-FA23FB4C83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2" name="Rectangle 151">
                      <a:extLst>
                        <a:ext uri="{FF2B5EF4-FFF2-40B4-BE49-F238E27FC236}">
                          <a16:creationId xmlns:a16="http://schemas.microsoft.com/office/drawing/2014/main" id="{15FD7F9E-1D17-25B3-28BE-E1496CBD7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3" name="Rectangle 152">
                      <a:extLst>
                        <a:ext uri="{FF2B5EF4-FFF2-40B4-BE49-F238E27FC236}">
                          <a16:creationId xmlns:a16="http://schemas.microsoft.com/office/drawing/2014/main" id="{557F3E50-7854-46B9-C87B-42AB0A988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4" name="Rectangle 153">
                      <a:extLst>
                        <a:ext uri="{FF2B5EF4-FFF2-40B4-BE49-F238E27FC236}">
                          <a16:creationId xmlns:a16="http://schemas.microsoft.com/office/drawing/2014/main" id="{554E1E08-D0F1-CC91-DDD5-401AF26E04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5" name="Rectangle 154">
                      <a:extLst>
                        <a:ext uri="{FF2B5EF4-FFF2-40B4-BE49-F238E27FC236}">
                          <a16:creationId xmlns:a16="http://schemas.microsoft.com/office/drawing/2014/main" id="{24BBCBC2-0BCC-409E-3BCC-D5D51A5647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6" name="Rectangle 155">
                      <a:extLst>
                        <a:ext uri="{FF2B5EF4-FFF2-40B4-BE49-F238E27FC236}">
                          <a16:creationId xmlns:a16="http://schemas.microsoft.com/office/drawing/2014/main" id="{2CC1B8CE-4D14-59A3-2C60-735B12A76E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7" name="Rectangle 156">
                      <a:extLst>
                        <a:ext uri="{FF2B5EF4-FFF2-40B4-BE49-F238E27FC236}">
                          <a16:creationId xmlns:a16="http://schemas.microsoft.com/office/drawing/2014/main" id="{87EA4DC0-0D61-19C4-453C-F3F86A8F12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58" name="Group 157">
                    <a:extLst>
                      <a:ext uri="{FF2B5EF4-FFF2-40B4-BE49-F238E27FC236}">
                        <a16:creationId xmlns:a16="http://schemas.microsoft.com/office/drawing/2014/main" id="{EE540532-1910-BE09-88DC-7BD270CD5265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59" name="Rectangle 158">
                      <a:extLst>
                        <a:ext uri="{FF2B5EF4-FFF2-40B4-BE49-F238E27FC236}">
                          <a16:creationId xmlns:a16="http://schemas.microsoft.com/office/drawing/2014/main" id="{5B943640-6B8E-CB31-F94D-2C6B1BE06D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0" name="Rectangle 159">
                      <a:extLst>
                        <a:ext uri="{FF2B5EF4-FFF2-40B4-BE49-F238E27FC236}">
                          <a16:creationId xmlns:a16="http://schemas.microsoft.com/office/drawing/2014/main" id="{69E1C626-B0B6-AFCA-EE6A-E4CEC09ACA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1" name="Rectangle 160">
                      <a:extLst>
                        <a:ext uri="{FF2B5EF4-FFF2-40B4-BE49-F238E27FC236}">
                          <a16:creationId xmlns:a16="http://schemas.microsoft.com/office/drawing/2014/main" id="{F12E3A14-19AD-63C2-F8B9-7A99E6B59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2" name="Rectangle 161">
                      <a:extLst>
                        <a:ext uri="{FF2B5EF4-FFF2-40B4-BE49-F238E27FC236}">
                          <a16:creationId xmlns:a16="http://schemas.microsoft.com/office/drawing/2014/main" id="{6A72D2D1-9D10-F03D-9BCD-E47F69816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3" name="Rectangle 162">
                      <a:extLst>
                        <a:ext uri="{FF2B5EF4-FFF2-40B4-BE49-F238E27FC236}">
                          <a16:creationId xmlns:a16="http://schemas.microsoft.com/office/drawing/2014/main" id="{8CF5710D-1D83-8C00-3429-0561277A3B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4" name="Rectangle 163">
                      <a:extLst>
                        <a:ext uri="{FF2B5EF4-FFF2-40B4-BE49-F238E27FC236}">
                          <a16:creationId xmlns:a16="http://schemas.microsoft.com/office/drawing/2014/main" id="{B66C65CF-FB65-B624-4F07-C3A9D61ED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5" name="Rectangle 164">
                      <a:extLst>
                        <a:ext uri="{FF2B5EF4-FFF2-40B4-BE49-F238E27FC236}">
                          <a16:creationId xmlns:a16="http://schemas.microsoft.com/office/drawing/2014/main" id="{CE0854FE-8BB9-5825-7152-C364BFBDE0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6" name="Rectangle 165">
                      <a:extLst>
                        <a:ext uri="{FF2B5EF4-FFF2-40B4-BE49-F238E27FC236}">
                          <a16:creationId xmlns:a16="http://schemas.microsoft.com/office/drawing/2014/main" id="{DC578C0F-070A-3018-51C1-D2CB4611D9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7" name="Rectangle 166">
                      <a:extLst>
                        <a:ext uri="{FF2B5EF4-FFF2-40B4-BE49-F238E27FC236}">
                          <a16:creationId xmlns:a16="http://schemas.microsoft.com/office/drawing/2014/main" id="{43D7CBF6-DEB5-A745-F59B-41C2E0457D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8" name="Rectangle 167">
                      <a:extLst>
                        <a:ext uri="{FF2B5EF4-FFF2-40B4-BE49-F238E27FC236}">
                          <a16:creationId xmlns:a16="http://schemas.microsoft.com/office/drawing/2014/main" id="{55A30352-21BD-983D-EAE8-3B8294C34A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9" name="Rectangle 168">
                      <a:extLst>
                        <a:ext uri="{FF2B5EF4-FFF2-40B4-BE49-F238E27FC236}">
                          <a16:creationId xmlns:a16="http://schemas.microsoft.com/office/drawing/2014/main" id="{7C8004B7-8D5A-D5F5-EA4C-73EEBF84FE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0" name="Rectangle 169">
                      <a:extLst>
                        <a:ext uri="{FF2B5EF4-FFF2-40B4-BE49-F238E27FC236}">
                          <a16:creationId xmlns:a16="http://schemas.microsoft.com/office/drawing/2014/main" id="{1BFD907A-E0D5-75EF-A594-CD924E786B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1" name="Rectangle 170">
                      <a:extLst>
                        <a:ext uri="{FF2B5EF4-FFF2-40B4-BE49-F238E27FC236}">
                          <a16:creationId xmlns:a16="http://schemas.microsoft.com/office/drawing/2014/main" id="{07CA43D0-8601-54CE-ED11-DBEE4A614C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2" name="Rectangle 171">
                      <a:extLst>
                        <a:ext uri="{FF2B5EF4-FFF2-40B4-BE49-F238E27FC236}">
                          <a16:creationId xmlns:a16="http://schemas.microsoft.com/office/drawing/2014/main" id="{AA816733-8D97-29C1-12B4-9756FE72C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3" name="Rectangle 172">
                      <a:extLst>
                        <a:ext uri="{FF2B5EF4-FFF2-40B4-BE49-F238E27FC236}">
                          <a16:creationId xmlns:a16="http://schemas.microsoft.com/office/drawing/2014/main" id="{7951A62D-F7AD-6B71-F0B9-63B5BFDAE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4" name="Rectangle 173">
                      <a:extLst>
                        <a:ext uri="{FF2B5EF4-FFF2-40B4-BE49-F238E27FC236}">
                          <a16:creationId xmlns:a16="http://schemas.microsoft.com/office/drawing/2014/main" id="{B220912B-67BF-76C4-13AB-8685BA8E66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75" name="Group 174">
                    <a:extLst>
                      <a:ext uri="{FF2B5EF4-FFF2-40B4-BE49-F238E27FC236}">
                        <a16:creationId xmlns:a16="http://schemas.microsoft.com/office/drawing/2014/main" id="{B1A324CC-394F-1C0C-FB62-024E338A6FF3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76" name="Rectangle 175">
                      <a:extLst>
                        <a:ext uri="{FF2B5EF4-FFF2-40B4-BE49-F238E27FC236}">
                          <a16:creationId xmlns:a16="http://schemas.microsoft.com/office/drawing/2014/main" id="{69027B46-616F-3128-B67B-9689D163A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7" name="Rectangle 176">
                      <a:extLst>
                        <a:ext uri="{FF2B5EF4-FFF2-40B4-BE49-F238E27FC236}">
                          <a16:creationId xmlns:a16="http://schemas.microsoft.com/office/drawing/2014/main" id="{1ECB0F78-84E1-D231-31AE-FC135FCA28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8" name="Rectangle 177">
                      <a:extLst>
                        <a:ext uri="{FF2B5EF4-FFF2-40B4-BE49-F238E27FC236}">
                          <a16:creationId xmlns:a16="http://schemas.microsoft.com/office/drawing/2014/main" id="{449C4BDA-1B6A-20BD-B829-F95CA03E57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9" name="Rectangle 178">
                      <a:extLst>
                        <a:ext uri="{FF2B5EF4-FFF2-40B4-BE49-F238E27FC236}">
                          <a16:creationId xmlns:a16="http://schemas.microsoft.com/office/drawing/2014/main" id="{98BED889-686A-94ED-0A32-FCF24E3CE0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0" name="Rectangle 179">
                      <a:extLst>
                        <a:ext uri="{FF2B5EF4-FFF2-40B4-BE49-F238E27FC236}">
                          <a16:creationId xmlns:a16="http://schemas.microsoft.com/office/drawing/2014/main" id="{F108FE32-2BD0-F2AE-0422-3C8D407B8C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1" name="Rectangle 180">
                      <a:extLst>
                        <a:ext uri="{FF2B5EF4-FFF2-40B4-BE49-F238E27FC236}">
                          <a16:creationId xmlns:a16="http://schemas.microsoft.com/office/drawing/2014/main" id="{D3885ABB-8973-1186-5537-C388DF9107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2" name="Rectangle 181">
                      <a:extLst>
                        <a:ext uri="{FF2B5EF4-FFF2-40B4-BE49-F238E27FC236}">
                          <a16:creationId xmlns:a16="http://schemas.microsoft.com/office/drawing/2014/main" id="{AC22CCDA-FC39-AB7A-44E5-63CCB5AF8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3" name="Rectangle 182">
                      <a:extLst>
                        <a:ext uri="{FF2B5EF4-FFF2-40B4-BE49-F238E27FC236}">
                          <a16:creationId xmlns:a16="http://schemas.microsoft.com/office/drawing/2014/main" id="{E59A5316-3A9B-E4C5-A31B-5DA1985626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4" name="Rectangle 183">
                      <a:extLst>
                        <a:ext uri="{FF2B5EF4-FFF2-40B4-BE49-F238E27FC236}">
                          <a16:creationId xmlns:a16="http://schemas.microsoft.com/office/drawing/2014/main" id="{8F130FA0-E80C-2A31-E3B3-3877502C32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5" name="Rectangle 184">
                      <a:extLst>
                        <a:ext uri="{FF2B5EF4-FFF2-40B4-BE49-F238E27FC236}">
                          <a16:creationId xmlns:a16="http://schemas.microsoft.com/office/drawing/2014/main" id="{60CC288F-0050-88B1-6302-EA7E06296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6" name="Rectangle 185">
                      <a:extLst>
                        <a:ext uri="{FF2B5EF4-FFF2-40B4-BE49-F238E27FC236}">
                          <a16:creationId xmlns:a16="http://schemas.microsoft.com/office/drawing/2014/main" id="{48ACE442-7942-718C-B85B-60E1D9CCCA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7" name="Rectangle 186">
                      <a:extLst>
                        <a:ext uri="{FF2B5EF4-FFF2-40B4-BE49-F238E27FC236}">
                          <a16:creationId xmlns:a16="http://schemas.microsoft.com/office/drawing/2014/main" id="{A0B72095-DBEB-434F-5BA3-AECAB3D20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8" name="Rectangle 187">
                      <a:extLst>
                        <a:ext uri="{FF2B5EF4-FFF2-40B4-BE49-F238E27FC236}">
                          <a16:creationId xmlns:a16="http://schemas.microsoft.com/office/drawing/2014/main" id="{B7A9423C-6EDA-F1E9-0077-679BCFFAFB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9" name="Rectangle 188">
                      <a:extLst>
                        <a:ext uri="{FF2B5EF4-FFF2-40B4-BE49-F238E27FC236}">
                          <a16:creationId xmlns:a16="http://schemas.microsoft.com/office/drawing/2014/main" id="{EFA3ED77-ED95-7984-F55B-50FD56B322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0" name="Rectangle 189">
                      <a:extLst>
                        <a:ext uri="{FF2B5EF4-FFF2-40B4-BE49-F238E27FC236}">
                          <a16:creationId xmlns:a16="http://schemas.microsoft.com/office/drawing/2014/main" id="{C4861A9C-6B42-3C45-E3FD-BD31D4ABBC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1" name="Rectangle 190">
                      <a:extLst>
                        <a:ext uri="{FF2B5EF4-FFF2-40B4-BE49-F238E27FC236}">
                          <a16:creationId xmlns:a16="http://schemas.microsoft.com/office/drawing/2014/main" id="{17A7F185-1137-9020-04B4-226EF4E254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92" name="Group 191">
                    <a:extLst>
                      <a:ext uri="{FF2B5EF4-FFF2-40B4-BE49-F238E27FC236}">
                        <a16:creationId xmlns:a16="http://schemas.microsoft.com/office/drawing/2014/main" id="{E318B072-188C-C297-0FBE-CE5EA03B0D80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93" name="Rectangle 192">
                      <a:extLst>
                        <a:ext uri="{FF2B5EF4-FFF2-40B4-BE49-F238E27FC236}">
                          <a16:creationId xmlns:a16="http://schemas.microsoft.com/office/drawing/2014/main" id="{C71E6DB8-C2A4-0794-4CBA-854F425CD7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4" name="Rectangle 193">
                      <a:extLst>
                        <a:ext uri="{FF2B5EF4-FFF2-40B4-BE49-F238E27FC236}">
                          <a16:creationId xmlns:a16="http://schemas.microsoft.com/office/drawing/2014/main" id="{19EBD125-CF74-7A03-B7CB-BB2D9DC9B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5" name="Rectangle 194">
                      <a:extLst>
                        <a:ext uri="{FF2B5EF4-FFF2-40B4-BE49-F238E27FC236}">
                          <a16:creationId xmlns:a16="http://schemas.microsoft.com/office/drawing/2014/main" id="{AD69F39F-66E9-47FE-4B1C-789D9542C4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6" name="Rectangle 195">
                      <a:extLst>
                        <a:ext uri="{FF2B5EF4-FFF2-40B4-BE49-F238E27FC236}">
                          <a16:creationId xmlns:a16="http://schemas.microsoft.com/office/drawing/2014/main" id="{B216CFA9-4738-C9B8-997A-48AFB19F3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7" name="Rectangle 196">
                      <a:extLst>
                        <a:ext uri="{FF2B5EF4-FFF2-40B4-BE49-F238E27FC236}">
                          <a16:creationId xmlns:a16="http://schemas.microsoft.com/office/drawing/2014/main" id="{7EDC4533-F8E2-9ED0-4ADE-6BF204F17D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8" name="Rectangle 197">
                      <a:extLst>
                        <a:ext uri="{FF2B5EF4-FFF2-40B4-BE49-F238E27FC236}">
                          <a16:creationId xmlns:a16="http://schemas.microsoft.com/office/drawing/2014/main" id="{4F4E2DD7-2142-4A0F-B45E-C386D6B7B5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9" name="Rectangle 198">
                      <a:extLst>
                        <a:ext uri="{FF2B5EF4-FFF2-40B4-BE49-F238E27FC236}">
                          <a16:creationId xmlns:a16="http://schemas.microsoft.com/office/drawing/2014/main" id="{5F435268-F946-D535-9CA5-317ACCE1D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0" name="Rectangle 199">
                      <a:extLst>
                        <a:ext uri="{FF2B5EF4-FFF2-40B4-BE49-F238E27FC236}">
                          <a16:creationId xmlns:a16="http://schemas.microsoft.com/office/drawing/2014/main" id="{9334CFF4-92E5-B1CA-9E2F-587A3F490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1" name="Rectangle 200">
                      <a:extLst>
                        <a:ext uri="{FF2B5EF4-FFF2-40B4-BE49-F238E27FC236}">
                          <a16:creationId xmlns:a16="http://schemas.microsoft.com/office/drawing/2014/main" id="{2085B3CA-C6B0-8825-7F07-7B2BE63459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2" name="Rectangle 201">
                      <a:extLst>
                        <a:ext uri="{FF2B5EF4-FFF2-40B4-BE49-F238E27FC236}">
                          <a16:creationId xmlns:a16="http://schemas.microsoft.com/office/drawing/2014/main" id="{20E025C3-8758-943C-0443-176A49E15E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3" name="Rectangle 202">
                      <a:extLst>
                        <a:ext uri="{FF2B5EF4-FFF2-40B4-BE49-F238E27FC236}">
                          <a16:creationId xmlns:a16="http://schemas.microsoft.com/office/drawing/2014/main" id="{5CBAD1B0-8166-7F3D-D94C-877E1FD22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4" name="Rectangle 203">
                      <a:extLst>
                        <a:ext uri="{FF2B5EF4-FFF2-40B4-BE49-F238E27FC236}">
                          <a16:creationId xmlns:a16="http://schemas.microsoft.com/office/drawing/2014/main" id="{3434EBB6-C53B-F4E1-83EB-698BBC8111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5" name="Rectangle 204">
                      <a:extLst>
                        <a:ext uri="{FF2B5EF4-FFF2-40B4-BE49-F238E27FC236}">
                          <a16:creationId xmlns:a16="http://schemas.microsoft.com/office/drawing/2014/main" id="{FC5AB45A-70E2-784F-B50A-4F4B5DDC71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6" name="Rectangle 205">
                      <a:extLst>
                        <a:ext uri="{FF2B5EF4-FFF2-40B4-BE49-F238E27FC236}">
                          <a16:creationId xmlns:a16="http://schemas.microsoft.com/office/drawing/2014/main" id="{9ACE81D4-75E6-C9C5-39AF-F2BBBB0A4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7" name="Rectangle 206">
                      <a:extLst>
                        <a:ext uri="{FF2B5EF4-FFF2-40B4-BE49-F238E27FC236}">
                          <a16:creationId xmlns:a16="http://schemas.microsoft.com/office/drawing/2014/main" id="{74E40A49-95EC-1AF9-2B63-31F6512F3A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8" name="Rectangle 207">
                      <a:extLst>
                        <a:ext uri="{FF2B5EF4-FFF2-40B4-BE49-F238E27FC236}">
                          <a16:creationId xmlns:a16="http://schemas.microsoft.com/office/drawing/2014/main" id="{7DD65C74-08B3-8A90-9C3A-F547F0F4E0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2" name="Group 1">
                  <a:extLst>
                    <a:ext uri="{FF2B5EF4-FFF2-40B4-BE49-F238E27FC236}">
                      <a16:creationId xmlns:a16="http://schemas.microsoft.com/office/drawing/2014/main" id="{69D944A6-DEEA-B880-4A6B-7C1264A6F48A}"/>
                    </a:ext>
                  </a:extLst>
                </p:cNvPr>
                <p:cNvGrpSpPr/>
                <p:nvPr/>
              </p:nvGrpSpPr>
              <p:grpSpPr>
                <a:xfrm>
                  <a:off x="3236353" y="1971777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3" name="Group 2">
                    <a:extLst>
                      <a:ext uri="{FF2B5EF4-FFF2-40B4-BE49-F238E27FC236}">
                        <a16:creationId xmlns:a16="http://schemas.microsoft.com/office/drawing/2014/main" id="{9222F95B-9150-4B16-1886-D35B96F893F3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90" name="Rectangle 289">
                      <a:extLst>
                        <a:ext uri="{FF2B5EF4-FFF2-40B4-BE49-F238E27FC236}">
                          <a16:creationId xmlns:a16="http://schemas.microsoft.com/office/drawing/2014/main" id="{1A0EFFFC-EE82-AA8A-17C7-6BB530B385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91" name="Rectangle 290">
                      <a:extLst>
                        <a:ext uri="{FF2B5EF4-FFF2-40B4-BE49-F238E27FC236}">
                          <a16:creationId xmlns:a16="http://schemas.microsoft.com/office/drawing/2014/main" id="{FAC2984B-2D39-EE23-826E-3182D64B71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92" name="Rectangle 291">
                      <a:extLst>
                        <a:ext uri="{FF2B5EF4-FFF2-40B4-BE49-F238E27FC236}">
                          <a16:creationId xmlns:a16="http://schemas.microsoft.com/office/drawing/2014/main" id="{4479067F-6143-85C2-E0B5-613CA34E45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93" name="Rectangle 292">
                      <a:extLst>
                        <a:ext uri="{FF2B5EF4-FFF2-40B4-BE49-F238E27FC236}">
                          <a16:creationId xmlns:a16="http://schemas.microsoft.com/office/drawing/2014/main" id="{02AAE7A7-901C-A27B-93AA-EB781E3A09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94" name="Rectangle 293">
                      <a:extLst>
                        <a:ext uri="{FF2B5EF4-FFF2-40B4-BE49-F238E27FC236}">
                          <a16:creationId xmlns:a16="http://schemas.microsoft.com/office/drawing/2014/main" id="{2F3D76DF-A7FC-5F53-AAE9-1BB514C387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95" name="Rectangle 294">
                      <a:extLst>
                        <a:ext uri="{FF2B5EF4-FFF2-40B4-BE49-F238E27FC236}">
                          <a16:creationId xmlns:a16="http://schemas.microsoft.com/office/drawing/2014/main" id="{82A65620-3CD2-7610-3B71-EC9E86AE97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96" name="Rectangle 295">
                      <a:extLst>
                        <a:ext uri="{FF2B5EF4-FFF2-40B4-BE49-F238E27FC236}">
                          <a16:creationId xmlns:a16="http://schemas.microsoft.com/office/drawing/2014/main" id="{81BB1C92-96B1-ADBB-4839-37F4DF4B0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97" name="Rectangle 296">
                      <a:extLst>
                        <a:ext uri="{FF2B5EF4-FFF2-40B4-BE49-F238E27FC236}">
                          <a16:creationId xmlns:a16="http://schemas.microsoft.com/office/drawing/2014/main" id="{E69C3ACF-EA02-759E-F152-ECCEB9FEE6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98" name="Rectangle 297">
                      <a:extLst>
                        <a:ext uri="{FF2B5EF4-FFF2-40B4-BE49-F238E27FC236}">
                          <a16:creationId xmlns:a16="http://schemas.microsoft.com/office/drawing/2014/main" id="{12475A41-4D6E-9CE8-7AEC-7BDCC618A8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99" name="Rectangle 298">
                      <a:extLst>
                        <a:ext uri="{FF2B5EF4-FFF2-40B4-BE49-F238E27FC236}">
                          <a16:creationId xmlns:a16="http://schemas.microsoft.com/office/drawing/2014/main" id="{6606818C-F04B-4E46-1625-11BEA91BD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00" name="Rectangle 299">
                      <a:extLst>
                        <a:ext uri="{FF2B5EF4-FFF2-40B4-BE49-F238E27FC236}">
                          <a16:creationId xmlns:a16="http://schemas.microsoft.com/office/drawing/2014/main" id="{58249FFD-E320-3F1E-DB0A-52853DFB2F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01" name="Rectangle 300">
                      <a:extLst>
                        <a:ext uri="{FF2B5EF4-FFF2-40B4-BE49-F238E27FC236}">
                          <a16:creationId xmlns:a16="http://schemas.microsoft.com/office/drawing/2014/main" id="{1450154E-D254-822E-A197-F39B24537A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02" name="Rectangle 301">
                      <a:extLst>
                        <a:ext uri="{FF2B5EF4-FFF2-40B4-BE49-F238E27FC236}">
                          <a16:creationId xmlns:a16="http://schemas.microsoft.com/office/drawing/2014/main" id="{72F63241-875F-3261-FD28-3C8C4490A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03" name="Rectangle 302">
                      <a:extLst>
                        <a:ext uri="{FF2B5EF4-FFF2-40B4-BE49-F238E27FC236}">
                          <a16:creationId xmlns:a16="http://schemas.microsoft.com/office/drawing/2014/main" id="{63923100-8378-D373-74FD-EFE776740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04" name="Rectangle 303">
                      <a:extLst>
                        <a:ext uri="{FF2B5EF4-FFF2-40B4-BE49-F238E27FC236}">
                          <a16:creationId xmlns:a16="http://schemas.microsoft.com/office/drawing/2014/main" id="{1BFB968C-087E-2D85-15C6-7516C77BD2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05" name="Rectangle 304">
                      <a:extLst>
                        <a:ext uri="{FF2B5EF4-FFF2-40B4-BE49-F238E27FC236}">
                          <a16:creationId xmlns:a16="http://schemas.microsoft.com/office/drawing/2014/main" id="{5A46AEA7-4F40-C280-B417-D63AB22C14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4" name="Group 3">
                    <a:extLst>
                      <a:ext uri="{FF2B5EF4-FFF2-40B4-BE49-F238E27FC236}">
                        <a16:creationId xmlns:a16="http://schemas.microsoft.com/office/drawing/2014/main" id="{D517D841-7B7D-0DF1-10D4-104FD6BC6036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74" name="Rectangle 273">
                      <a:extLst>
                        <a:ext uri="{FF2B5EF4-FFF2-40B4-BE49-F238E27FC236}">
                          <a16:creationId xmlns:a16="http://schemas.microsoft.com/office/drawing/2014/main" id="{25664658-C5DE-9919-D11C-3C36D10A08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75" name="Rectangle 274">
                      <a:extLst>
                        <a:ext uri="{FF2B5EF4-FFF2-40B4-BE49-F238E27FC236}">
                          <a16:creationId xmlns:a16="http://schemas.microsoft.com/office/drawing/2014/main" id="{18DAB4BE-C732-6C96-115C-055C83795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76" name="Rectangle 275">
                      <a:extLst>
                        <a:ext uri="{FF2B5EF4-FFF2-40B4-BE49-F238E27FC236}">
                          <a16:creationId xmlns:a16="http://schemas.microsoft.com/office/drawing/2014/main" id="{B442D7ED-3ECF-2D21-4175-B7D88545BA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77" name="Rectangle 276">
                      <a:extLst>
                        <a:ext uri="{FF2B5EF4-FFF2-40B4-BE49-F238E27FC236}">
                          <a16:creationId xmlns:a16="http://schemas.microsoft.com/office/drawing/2014/main" id="{01CD1AB7-F62B-4ED9-DC77-5E0607E940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78" name="Rectangle 277">
                      <a:extLst>
                        <a:ext uri="{FF2B5EF4-FFF2-40B4-BE49-F238E27FC236}">
                          <a16:creationId xmlns:a16="http://schemas.microsoft.com/office/drawing/2014/main" id="{8D50A510-27B9-8C0B-6A0B-7FB5024A03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79" name="Rectangle 278">
                      <a:extLst>
                        <a:ext uri="{FF2B5EF4-FFF2-40B4-BE49-F238E27FC236}">
                          <a16:creationId xmlns:a16="http://schemas.microsoft.com/office/drawing/2014/main" id="{766F85B9-5F7A-3504-083D-C707CE15AC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0" name="Rectangle 279">
                      <a:extLst>
                        <a:ext uri="{FF2B5EF4-FFF2-40B4-BE49-F238E27FC236}">
                          <a16:creationId xmlns:a16="http://schemas.microsoft.com/office/drawing/2014/main" id="{5C7F47CD-E985-CA0A-1E0F-25CE40B2AC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1" name="Rectangle 280">
                      <a:extLst>
                        <a:ext uri="{FF2B5EF4-FFF2-40B4-BE49-F238E27FC236}">
                          <a16:creationId xmlns:a16="http://schemas.microsoft.com/office/drawing/2014/main" id="{E676BFAA-F1D5-23CB-A094-E6AE991C36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2" name="Rectangle 281">
                      <a:extLst>
                        <a:ext uri="{FF2B5EF4-FFF2-40B4-BE49-F238E27FC236}">
                          <a16:creationId xmlns:a16="http://schemas.microsoft.com/office/drawing/2014/main" id="{569ADD8C-F092-7862-F421-79481CA097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3" name="Rectangle 282">
                      <a:extLst>
                        <a:ext uri="{FF2B5EF4-FFF2-40B4-BE49-F238E27FC236}">
                          <a16:creationId xmlns:a16="http://schemas.microsoft.com/office/drawing/2014/main" id="{35D30CBB-2646-4B01-9B60-D7138EA040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4" name="Rectangle 283">
                      <a:extLst>
                        <a:ext uri="{FF2B5EF4-FFF2-40B4-BE49-F238E27FC236}">
                          <a16:creationId xmlns:a16="http://schemas.microsoft.com/office/drawing/2014/main" id="{0793063A-9C68-6E36-5323-5DEF33D84A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5" name="Rectangle 284">
                      <a:extLst>
                        <a:ext uri="{FF2B5EF4-FFF2-40B4-BE49-F238E27FC236}">
                          <a16:creationId xmlns:a16="http://schemas.microsoft.com/office/drawing/2014/main" id="{ADAC1E07-3833-6F72-8AD5-08A18F9031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6" name="Rectangle 285">
                      <a:extLst>
                        <a:ext uri="{FF2B5EF4-FFF2-40B4-BE49-F238E27FC236}">
                          <a16:creationId xmlns:a16="http://schemas.microsoft.com/office/drawing/2014/main" id="{44E3B93A-E50F-710F-AE99-D98360F82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7" name="Rectangle 286">
                      <a:extLst>
                        <a:ext uri="{FF2B5EF4-FFF2-40B4-BE49-F238E27FC236}">
                          <a16:creationId xmlns:a16="http://schemas.microsoft.com/office/drawing/2014/main" id="{FCBCF9C4-56A3-9B6D-14AA-AE364BC119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8" name="Rectangle 287">
                      <a:extLst>
                        <a:ext uri="{FF2B5EF4-FFF2-40B4-BE49-F238E27FC236}">
                          <a16:creationId xmlns:a16="http://schemas.microsoft.com/office/drawing/2014/main" id="{36F21119-5448-7CCE-39C8-A032FB287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9" name="Rectangle 288">
                      <a:extLst>
                        <a:ext uri="{FF2B5EF4-FFF2-40B4-BE49-F238E27FC236}">
                          <a16:creationId xmlns:a16="http://schemas.microsoft.com/office/drawing/2014/main" id="{BEED3BAA-9C3F-D59D-0957-5CEFEDD6EB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5" name="Group 4">
                    <a:extLst>
                      <a:ext uri="{FF2B5EF4-FFF2-40B4-BE49-F238E27FC236}">
                        <a16:creationId xmlns:a16="http://schemas.microsoft.com/office/drawing/2014/main" id="{44B84D68-6664-7BF4-54D5-2D5D672D805A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58" name="Rectangle 257">
                      <a:extLst>
                        <a:ext uri="{FF2B5EF4-FFF2-40B4-BE49-F238E27FC236}">
                          <a16:creationId xmlns:a16="http://schemas.microsoft.com/office/drawing/2014/main" id="{BD7F48E1-681E-31CA-1D93-F11B3D775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59" name="Rectangle 258">
                      <a:extLst>
                        <a:ext uri="{FF2B5EF4-FFF2-40B4-BE49-F238E27FC236}">
                          <a16:creationId xmlns:a16="http://schemas.microsoft.com/office/drawing/2014/main" id="{909C8A5A-DE00-B4F8-875B-147E8E67F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60" name="Rectangle 259">
                      <a:extLst>
                        <a:ext uri="{FF2B5EF4-FFF2-40B4-BE49-F238E27FC236}">
                          <a16:creationId xmlns:a16="http://schemas.microsoft.com/office/drawing/2014/main" id="{38D8DB9B-C88B-7B8E-066B-57F0F7C06B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61" name="Rectangle 260">
                      <a:extLst>
                        <a:ext uri="{FF2B5EF4-FFF2-40B4-BE49-F238E27FC236}">
                          <a16:creationId xmlns:a16="http://schemas.microsoft.com/office/drawing/2014/main" id="{47FABA9D-D347-0328-E1A2-DEE1C4B280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62" name="Rectangle 261">
                      <a:extLst>
                        <a:ext uri="{FF2B5EF4-FFF2-40B4-BE49-F238E27FC236}">
                          <a16:creationId xmlns:a16="http://schemas.microsoft.com/office/drawing/2014/main" id="{B2392A30-8D6B-AFC8-ABDC-E6592EEAF8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63" name="Rectangle 262">
                      <a:extLst>
                        <a:ext uri="{FF2B5EF4-FFF2-40B4-BE49-F238E27FC236}">
                          <a16:creationId xmlns:a16="http://schemas.microsoft.com/office/drawing/2014/main" id="{CA708DC4-884F-1202-2EF7-B630BEF329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64" name="Rectangle 263">
                      <a:extLst>
                        <a:ext uri="{FF2B5EF4-FFF2-40B4-BE49-F238E27FC236}">
                          <a16:creationId xmlns:a16="http://schemas.microsoft.com/office/drawing/2014/main" id="{F307D60F-3A6C-E332-380D-27F20950F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65" name="Rectangle 264">
                      <a:extLst>
                        <a:ext uri="{FF2B5EF4-FFF2-40B4-BE49-F238E27FC236}">
                          <a16:creationId xmlns:a16="http://schemas.microsoft.com/office/drawing/2014/main" id="{227AFB9A-8B1F-D689-4A58-ECEE7630A6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66" name="Rectangle 265">
                      <a:extLst>
                        <a:ext uri="{FF2B5EF4-FFF2-40B4-BE49-F238E27FC236}">
                          <a16:creationId xmlns:a16="http://schemas.microsoft.com/office/drawing/2014/main" id="{159FDC01-5003-9F51-1F13-7B16ABBF24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67" name="Rectangle 266">
                      <a:extLst>
                        <a:ext uri="{FF2B5EF4-FFF2-40B4-BE49-F238E27FC236}">
                          <a16:creationId xmlns:a16="http://schemas.microsoft.com/office/drawing/2014/main" id="{C2D15ABC-DA6F-7C5B-EC68-82EE6B13EF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68" name="Rectangle 267">
                      <a:extLst>
                        <a:ext uri="{FF2B5EF4-FFF2-40B4-BE49-F238E27FC236}">
                          <a16:creationId xmlns:a16="http://schemas.microsoft.com/office/drawing/2014/main" id="{3AB74611-FB2D-B3E3-3208-4A7DD21CF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69" name="Rectangle 268">
                      <a:extLst>
                        <a:ext uri="{FF2B5EF4-FFF2-40B4-BE49-F238E27FC236}">
                          <a16:creationId xmlns:a16="http://schemas.microsoft.com/office/drawing/2014/main" id="{C4318EF2-48FF-D1AD-CC5B-4940F59ED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70" name="Rectangle 269">
                      <a:extLst>
                        <a:ext uri="{FF2B5EF4-FFF2-40B4-BE49-F238E27FC236}">
                          <a16:creationId xmlns:a16="http://schemas.microsoft.com/office/drawing/2014/main" id="{78A5B66C-B0A9-C961-1E7A-66FC61BD3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71" name="Rectangle 270">
                      <a:extLst>
                        <a:ext uri="{FF2B5EF4-FFF2-40B4-BE49-F238E27FC236}">
                          <a16:creationId xmlns:a16="http://schemas.microsoft.com/office/drawing/2014/main" id="{36E575E9-54CB-10C3-2475-0521B49543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72" name="Rectangle 271">
                      <a:extLst>
                        <a:ext uri="{FF2B5EF4-FFF2-40B4-BE49-F238E27FC236}">
                          <a16:creationId xmlns:a16="http://schemas.microsoft.com/office/drawing/2014/main" id="{86C396D7-5784-F681-E2C1-F49D09A8C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73" name="Rectangle 272">
                      <a:extLst>
                        <a:ext uri="{FF2B5EF4-FFF2-40B4-BE49-F238E27FC236}">
                          <a16:creationId xmlns:a16="http://schemas.microsoft.com/office/drawing/2014/main" id="{D0BACBA4-EE68-3FE4-C7FA-E8872344AF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9" name="Group 8">
                    <a:extLst>
                      <a:ext uri="{FF2B5EF4-FFF2-40B4-BE49-F238E27FC236}">
                        <a16:creationId xmlns:a16="http://schemas.microsoft.com/office/drawing/2014/main" id="{27BE8D49-AD03-6D73-7B22-3D4BF01C8F70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42" name="Rectangle 241">
                      <a:extLst>
                        <a:ext uri="{FF2B5EF4-FFF2-40B4-BE49-F238E27FC236}">
                          <a16:creationId xmlns:a16="http://schemas.microsoft.com/office/drawing/2014/main" id="{628AC567-9E5A-8DBC-C857-896D6C5F0A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43" name="Rectangle 242">
                      <a:extLst>
                        <a:ext uri="{FF2B5EF4-FFF2-40B4-BE49-F238E27FC236}">
                          <a16:creationId xmlns:a16="http://schemas.microsoft.com/office/drawing/2014/main" id="{AEEBA936-A6D6-14E9-0C17-42DDEF730E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44" name="Rectangle 243">
                      <a:extLst>
                        <a:ext uri="{FF2B5EF4-FFF2-40B4-BE49-F238E27FC236}">
                          <a16:creationId xmlns:a16="http://schemas.microsoft.com/office/drawing/2014/main" id="{D708A01E-7D97-22F5-4DD9-650FE04E19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45" name="Rectangle 244">
                      <a:extLst>
                        <a:ext uri="{FF2B5EF4-FFF2-40B4-BE49-F238E27FC236}">
                          <a16:creationId xmlns:a16="http://schemas.microsoft.com/office/drawing/2014/main" id="{57FA42A4-E139-914C-A763-D36E2D0A31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46" name="Rectangle 245">
                      <a:extLst>
                        <a:ext uri="{FF2B5EF4-FFF2-40B4-BE49-F238E27FC236}">
                          <a16:creationId xmlns:a16="http://schemas.microsoft.com/office/drawing/2014/main" id="{AE5C8B2F-A9E9-1FD7-D14D-410A865CA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47" name="Rectangle 246">
                      <a:extLst>
                        <a:ext uri="{FF2B5EF4-FFF2-40B4-BE49-F238E27FC236}">
                          <a16:creationId xmlns:a16="http://schemas.microsoft.com/office/drawing/2014/main" id="{66C08E2B-A6B0-F35C-0D5E-77F64ED6EF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48" name="Rectangle 247">
                      <a:extLst>
                        <a:ext uri="{FF2B5EF4-FFF2-40B4-BE49-F238E27FC236}">
                          <a16:creationId xmlns:a16="http://schemas.microsoft.com/office/drawing/2014/main" id="{0DC19C42-0A52-E286-ED0A-F7C8EE2DF5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49" name="Rectangle 248">
                      <a:extLst>
                        <a:ext uri="{FF2B5EF4-FFF2-40B4-BE49-F238E27FC236}">
                          <a16:creationId xmlns:a16="http://schemas.microsoft.com/office/drawing/2014/main" id="{3BE92BD3-C0A2-0B7F-A451-704782C1E9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50" name="Rectangle 249">
                      <a:extLst>
                        <a:ext uri="{FF2B5EF4-FFF2-40B4-BE49-F238E27FC236}">
                          <a16:creationId xmlns:a16="http://schemas.microsoft.com/office/drawing/2014/main" id="{E2622D6C-DEAC-EEC4-FFA9-A331C72311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51" name="Rectangle 250">
                      <a:extLst>
                        <a:ext uri="{FF2B5EF4-FFF2-40B4-BE49-F238E27FC236}">
                          <a16:creationId xmlns:a16="http://schemas.microsoft.com/office/drawing/2014/main" id="{E0D47392-6E49-377E-461F-BFFEF004AE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52" name="Rectangle 251">
                      <a:extLst>
                        <a:ext uri="{FF2B5EF4-FFF2-40B4-BE49-F238E27FC236}">
                          <a16:creationId xmlns:a16="http://schemas.microsoft.com/office/drawing/2014/main" id="{29F3EDD3-11DD-BECA-5EB2-6204CEB81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53" name="Rectangle 252">
                      <a:extLst>
                        <a:ext uri="{FF2B5EF4-FFF2-40B4-BE49-F238E27FC236}">
                          <a16:creationId xmlns:a16="http://schemas.microsoft.com/office/drawing/2014/main" id="{D902A751-0490-51F1-8785-FF766CAE7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54" name="Rectangle 253">
                      <a:extLst>
                        <a:ext uri="{FF2B5EF4-FFF2-40B4-BE49-F238E27FC236}">
                          <a16:creationId xmlns:a16="http://schemas.microsoft.com/office/drawing/2014/main" id="{F966A701-A702-81B5-B1F6-24B87E99D3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55" name="Rectangle 254">
                      <a:extLst>
                        <a:ext uri="{FF2B5EF4-FFF2-40B4-BE49-F238E27FC236}">
                          <a16:creationId xmlns:a16="http://schemas.microsoft.com/office/drawing/2014/main" id="{846C9A63-51AE-40A1-D2FB-B5FA035D30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56" name="Rectangle 255">
                      <a:extLst>
                        <a:ext uri="{FF2B5EF4-FFF2-40B4-BE49-F238E27FC236}">
                          <a16:creationId xmlns:a16="http://schemas.microsoft.com/office/drawing/2014/main" id="{0E792D77-CA5D-1DAD-E258-74538962FE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57" name="Rectangle 256">
                      <a:extLst>
                        <a:ext uri="{FF2B5EF4-FFF2-40B4-BE49-F238E27FC236}">
                          <a16:creationId xmlns:a16="http://schemas.microsoft.com/office/drawing/2014/main" id="{2F0659D7-7ECC-C280-57A8-26173A317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8" name="Group 17">
                    <a:extLst>
                      <a:ext uri="{FF2B5EF4-FFF2-40B4-BE49-F238E27FC236}">
                        <a16:creationId xmlns:a16="http://schemas.microsoft.com/office/drawing/2014/main" id="{A7BFC945-486C-0410-DB34-D135F787DE0A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24" name="Rectangle 223">
                      <a:extLst>
                        <a:ext uri="{FF2B5EF4-FFF2-40B4-BE49-F238E27FC236}">
                          <a16:creationId xmlns:a16="http://schemas.microsoft.com/office/drawing/2014/main" id="{89E39013-4806-D6B6-E0FB-264C607A7E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7" name="Rectangle 226">
                      <a:extLst>
                        <a:ext uri="{FF2B5EF4-FFF2-40B4-BE49-F238E27FC236}">
                          <a16:creationId xmlns:a16="http://schemas.microsoft.com/office/drawing/2014/main" id="{4ECF8B4A-847A-D479-9D80-2F9612B687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8" name="Rectangle 227">
                      <a:extLst>
                        <a:ext uri="{FF2B5EF4-FFF2-40B4-BE49-F238E27FC236}">
                          <a16:creationId xmlns:a16="http://schemas.microsoft.com/office/drawing/2014/main" id="{14AEE93B-ABB2-25E5-F0BF-958CC78B2B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9" name="Rectangle 228">
                      <a:extLst>
                        <a:ext uri="{FF2B5EF4-FFF2-40B4-BE49-F238E27FC236}">
                          <a16:creationId xmlns:a16="http://schemas.microsoft.com/office/drawing/2014/main" id="{EC1494F4-5C2E-250F-B4A3-85B824DDC7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30" name="Rectangle 229">
                      <a:extLst>
                        <a:ext uri="{FF2B5EF4-FFF2-40B4-BE49-F238E27FC236}">
                          <a16:creationId xmlns:a16="http://schemas.microsoft.com/office/drawing/2014/main" id="{F603E669-3488-EF17-6A67-43BC0EB692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31" name="Rectangle 230">
                      <a:extLst>
                        <a:ext uri="{FF2B5EF4-FFF2-40B4-BE49-F238E27FC236}">
                          <a16:creationId xmlns:a16="http://schemas.microsoft.com/office/drawing/2014/main" id="{9CCB6F81-B3CB-4C1B-5C20-9450E45658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32" name="Rectangle 231">
                      <a:extLst>
                        <a:ext uri="{FF2B5EF4-FFF2-40B4-BE49-F238E27FC236}">
                          <a16:creationId xmlns:a16="http://schemas.microsoft.com/office/drawing/2014/main" id="{7E34FC9D-95FF-A8F8-0289-F75C9CA53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33" name="Rectangle 232">
                      <a:extLst>
                        <a:ext uri="{FF2B5EF4-FFF2-40B4-BE49-F238E27FC236}">
                          <a16:creationId xmlns:a16="http://schemas.microsoft.com/office/drawing/2014/main" id="{B33566B6-FB6B-1241-B14C-8E9DC6B0FF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34" name="Rectangle 233">
                      <a:extLst>
                        <a:ext uri="{FF2B5EF4-FFF2-40B4-BE49-F238E27FC236}">
                          <a16:creationId xmlns:a16="http://schemas.microsoft.com/office/drawing/2014/main" id="{65BD84D2-CEC1-D6AA-6468-29978D810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35" name="Rectangle 234">
                      <a:extLst>
                        <a:ext uri="{FF2B5EF4-FFF2-40B4-BE49-F238E27FC236}">
                          <a16:creationId xmlns:a16="http://schemas.microsoft.com/office/drawing/2014/main" id="{A6182C1B-4BA7-1F4B-5095-32A8D8097C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36" name="Rectangle 235">
                      <a:extLst>
                        <a:ext uri="{FF2B5EF4-FFF2-40B4-BE49-F238E27FC236}">
                          <a16:creationId xmlns:a16="http://schemas.microsoft.com/office/drawing/2014/main" id="{EE37E7B1-A521-F3F4-491F-C87FF6C63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37" name="Rectangle 236">
                      <a:extLst>
                        <a:ext uri="{FF2B5EF4-FFF2-40B4-BE49-F238E27FC236}">
                          <a16:creationId xmlns:a16="http://schemas.microsoft.com/office/drawing/2014/main" id="{EAFF4E0F-49D2-D4DB-5972-B285A4E397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38" name="Rectangle 237">
                      <a:extLst>
                        <a:ext uri="{FF2B5EF4-FFF2-40B4-BE49-F238E27FC236}">
                          <a16:creationId xmlns:a16="http://schemas.microsoft.com/office/drawing/2014/main" id="{26D88AED-B943-5D87-1BB5-AC2FE74BB5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39" name="Rectangle 238">
                      <a:extLst>
                        <a:ext uri="{FF2B5EF4-FFF2-40B4-BE49-F238E27FC236}">
                          <a16:creationId xmlns:a16="http://schemas.microsoft.com/office/drawing/2014/main" id="{2AD87FE1-9F3D-AC75-B89D-91CD9CC1B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40" name="Rectangle 239">
                      <a:extLst>
                        <a:ext uri="{FF2B5EF4-FFF2-40B4-BE49-F238E27FC236}">
                          <a16:creationId xmlns:a16="http://schemas.microsoft.com/office/drawing/2014/main" id="{E6A5887B-99E3-FCEC-EE07-F00CD9F13C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41" name="Rectangle 240">
                      <a:extLst>
                        <a:ext uri="{FF2B5EF4-FFF2-40B4-BE49-F238E27FC236}">
                          <a16:creationId xmlns:a16="http://schemas.microsoft.com/office/drawing/2014/main" id="{7A65CFBD-42B1-A2F0-CEE8-4A39EE362F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24" name="Group 23">
                    <a:extLst>
                      <a:ext uri="{FF2B5EF4-FFF2-40B4-BE49-F238E27FC236}">
                        <a16:creationId xmlns:a16="http://schemas.microsoft.com/office/drawing/2014/main" id="{995A0B02-E11F-AB65-683B-80268531FC9B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00" name="Rectangle 99">
                      <a:extLst>
                        <a:ext uri="{FF2B5EF4-FFF2-40B4-BE49-F238E27FC236}">
                          <a16:creationId xmlns:a16="http://schemas.microsoft.com/office/drawing/2014/main" id="{9ED6B38C-65A5-5945-D205-E7B819320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1" name="Rectangle 100">
                      <a:extLst>
                        <a:ext uri="{FF2B5EF4-FFF2-40B4-BE49-F238E27FC236}">
                          <a16:creationId xmlns:a16="http://schemas.microsoft.com/office/drawing/2014/main" id="{75E6FA79-9683-CE8F-268A-405D5D931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2" name="Rectangle 101">
                      <a:extLst>
                        <a:ext uri="{FF2B5EF4-FFF2-40B4-BE49-F238E27FC236}">
                          <a16:creationId xmlns:a16="http://schemas.microsoft.com/office/drawing/2014/main" id="{36C6F2CA-D4EE-C830-6262-23721AE1B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3" name="Rectangle 102">
                      <a:extLst>
                        <a:ext uri="{FF2B5EF4-FFF2-40B4-BE49-F238E27FC236}">
                          <a16:creationId xmlns:a16="http://schemas.microsoft.com/office/drawing/2014/main" id="{29C3D149-B6B0-028A-F209-D9072DA75F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4" name="Rectangle 103">
                      <a:extLst>
                        <a:ext uri="{FF2B5EF4-FFF2-40B4-BE49-F238E27FC236}">
                          <a16:creationId xmlns:a16="http://schemas.microsoft.com/office/drawing/2014/main" id="{A7021E07-44FC-B026-5DE5-C46889383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" name="Rectangle 104">
                      <a:extLst>
                        <a:ext uri="{FF2B5EF4-FFF2-40B4-BE49-F238E27FC236}">
                          <a16:creationId xmlns:a16="http://schemas.microsoft.com/office/drawing/2014/main" id="{B42BF3C1-4BB0-ED73-0A47-D6A3970E1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" name="Rectangle 105">
                      <a:extLst>
                        <a:ext uri="{FF2B5EF4-FFF2-40B4-BE49-F238E27FC236}">
                          <a16:creationId xmlns:a16="http://schemas.microsoft.com/office/drawing/2014/main" id="{5DC66DE8-858C-81E0-95ED-C474BA61E1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1" name="Rectangle 210">
                      <a:extLst>
                        <a:ext uri="{FF2B5EF4-FFF2-40B4-BE49-F238E27FC236}">
                          <a16:creationId xmlns:a16="http://schemas.microsoft.com/office/drawing/2014/main" id="{6F251ABC-E34C-6777-A3B8-8D23727648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3" name="Rectangle 212">
                      <a:extLst>
                        <a:ext uri="{FF2B5EF4-FFF2-40B4-BE49-F238E27FC236}">
                          <a16:creationId xmlns:a16="http://schemas.microsoft.com/office/drawing/2014/main" id="{8094E880-76B8-DED3-86F0-8142621883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4" name="Rectangle 213">
                      <a:extLst>
                        <a:ext uri="{FF2B5EF4-FFF2-40B4-BE49-F238E27FC236}">
                          <a16:creationId xmlns:a16="http://schemas.microsoft.com/office/drawing/2014/main" id="{AD0A46DB-DD6E-772C-40A9-890B6745B8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5" name="Rectangle 214">
                      <a:extLst>
                        <a:ext uri="{FF2B5EF4-FFF2-40B4-BE49-F238E27FC236}">
                          <a16:creationId xmlns:a16="http://schemas.microsoft.com/office/drawing/2014/main" id="{FF9F632F-7929-DF9E-6D47-A0847A64DB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6" name="Rectangle 215">
                      <a:extLst>
                        <a:ext uri="{FF2B5EF4-FFF2-40B4-BE49-F238E27FC236}">
                          <a16:creationId xmlns:a16="http://schemas.microsoft.com/office/drawing/2014/main" id="{B7F67449-24D2-446A-28AC-00D608A22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7" name="Rectangle 216">
                      <a:extLst>
                        <a:ext uri="{FF2B5EF4-FFF2-40B4-BE49-F238E27FC236}">
                          <a16:creationId xmlns:a16="http://schemas.microsoft.com/office/drawing/2014/main" id="{0D781E50-6795-4F26-63B3-696FEC8AB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8" name="Rectangle 217">
                      <a:extLst>
                        <a:ext uri="{FF2B5EF4-FFF2-40B4-BE49-F238E27FC236}">
                          <a16:creationId xmlns:a16="http://schemas.microsoft.com/office/drawing/2014/main" id="{0C7358F9-97F4-F5BA-8219-8365F005EE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9" name="Rectangle 218">
                      <a:extLst>
                        <a:ext uri="{FF2B5EF4-FFF2-40B4-BE49-F238E27FC236}">
                          <a16:creationId xmlns:a16="http://schemas.microsoft.com/office/drawing/2014/main" id="{C20F1BE6-7638-05FB-48E9-0620E9853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0" name="Rectangle 219">
                      <a:extLst>
                        <a:ext uri="{FF2B5EF4-FFF2-40B4-BE49-F238E27FC236}">
                          <a16:creationId xmlns:a16="http://schemas.microsoft.com/office/drawing/2014/main" id="{F5981F7A-A9F8-06D0-C412-3E2795E9D1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25" name="Group 24">
                    <a:extLst>
                      <a:ext uri="{FF2B5EF4-FFF2-40B4-BE49-F238E27FC236}">
                        <a16:creationId xmlns:a16="http://schemas.microsoft.com/office/drawing/2014/main" id="{D865AADB-0849-7AAE-B05F-CA071B4464D5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54" name="Rectangle 53">
                      <a:extLst>
                        <a:ext uri="{FF2B5EF4-FFF2-40B4-BE49-F238E27FC236}">
                          <a16:creationId xmlns:a16="http://schemas.microsoft.com/office/drawing/2014/main" id="{C795E25F-BAE5-41AE-BD88-6149FFA4B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5" name="Rectangle 54">
                      <a:extLst>
                        <a:ext uri="{FF2B5EF4-FFF2-40B4-BE49-F238E27FC236}">
                          <a16:creationId xmlns:a16="http://schemas.microsoft.com/office/drawing/2014/main" id="{C658DFE3-74B8-6E8A-93B7-E9E6BAF16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6" name="Rectangle 55">
                      <a:extLst>
                        <a:ext uri="{FF2B5EF4-FFF2-40B4-BE49-F238E27FC236}">
                          <a16:creationId xmlns:a16="http://schemas.microsoft.com/office/drawing/2014/main" id="{1D62168F-ADB0-B947-0866-E699D66CD0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7" name="Rectangle 56">
                      <a:extLst>
                        <a:ext uri="{FF2B5EF4-FFF2-40B4-BE49-F238E27FC236}">
                          <a16:creationId xmlns:a16="http://schemas.microsoft.com/office/drawing/2014/main" id="{8CB502E5-5DA1-150F-A671-490B8AF1CE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8" name="Rectangle 57">
                      <a:extLst>
                        <a:ext uri="{FF2B5EF4-FFF2-40B4-BE49-F238E27FC236}">
                          <a16:creationId xmlns:a16="http://schemas.microsoft.com/office/drawing/2014/main" id="{71BE8AC3-6AED-B09D-6C41-71E4324364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9" name="Rectangle 58">
                      <a:extLst>
                        <a:ext uri="{FF2B5EF4-FFF2-40B4-BE49-F238E27FC236}">
                          <a16:creationId xmlns:a16="http://schemas.microsoft.com/office/drawing/2014/main" id="{E2528E6F-36BF-02EE-5261-737405BDB6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0" name="Rectangle 89">
                      <a:extLst>
                        <a:ext uri="{FF2B5EF4-FFF2-40B4-BE49-F238E27FC236}">
                          <a16:creationId xmlns:a16="http://schemas.microsoft.com/office/drawing/2014/main" id="{2899C772-E94B-FAE5-BB97-AD827D66B1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1" name="Rectangle 90">
                      <a:extLst>
                        <a:ext uri="{FF2B5EF4-FFF2-40B4-BE49-F238E27FC236}">
                          <a16:creationId xmlns:a16="http://schemas.microsoft.com/office/drawing/2014/main" id="{26ED24E2-9B24-C0D6-453D-A06BE8EC44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2" name="Rectangle 91">
                      <a:extLst>
                        <a:ext uri="{FF2B5EF4-FFF2-40B4-BE49-F238E27FC236}">
                          <a16:creationId xmlns:a16="http://schemas.microsoft.com/office/drawing/2014/main" id="{108256F5-3DF4-8DDA-D0DF-79F2BD2F8B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3" name="Rectangle 92">
                      <a:extLst>
                        <a:ext uri="{FF2B5EF4-FFF2-40B4-BE49-F238E27FC236}">
                          <a16:creationId xmlns:a16="http://schemas.microsoft.com/office/drawing/2014/main" id="{5936714C-8B32-852E-5DD0-F7456446CE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4" name="Rectangle 93">
                      <a:extLst>
                        <a:ext uri="{FF2B5EF4-FFF2-40B4-BE49-F238E27FC236}">
                          <a16:creationId xmlns:a16="http://schemas.microsoft.com/office/drawing/2014/main" id="{716A80A3-72A9-6686-2AAF-569C378B3A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5" name="Rectangle 94">
                      <a:extLst>
                        <a:ext uri="{FF2B5EF4-FFF2-40B4-BE49-F238E27FC236}">
                          <a16:creationId xmlns:a16="http://schemas.microsoft.com/office/drawing/2014/main" id="{E6786D20-4A66-A2CF-D833-E5263D228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6" name="Rectangle 95">
                      <a:extLst>
                        <a:ext uri="{FF2B5EF4-FFF2-40B4-BE49-F238E27FC236}">
                          <a16:creationId xmlns:a16="http://schemas.microsoft.com/office/drawing/2014/main" id="{7B602E97-4E48-BEBD-5A7A-9A0F694DC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7" name="Rectangle 96">
                      <a:extLst>
                        <a:ext uri="{FF2B5EF4-FFF2-40B4-BE49-F238E27FC236}">
                          <a16:creationId xmlns:a16="http://schemas.microsoft.com/office/drawing/2014/main" id="{70C50A03-DE6C-CE0E-D696-46E78DE923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8" name="Rectangle 97">
                      <a:extLst>
                        <a:ext uri="{FF2B5EF4-FFF2-40B4-BE49-F238E27FC236}">
                          <a16:creationId xmlns:a16="http://schemas.microsoft.com/office/drawing/2014/main" id="{CE536E6C-DD47-5725-52B7-65A9F98D21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" name="Rectangle 98">
                      <a:extLst>
                        <a:ext uri="{FF2B5EF4-FFF2-40B4-BE49-F238E27FC236}">
                          <a16:creationId xmlns:a16="http://schemas.microsoft.com/office/drawing/2014/main" id="{39C11F30-A047-60C8-D4CD-67C55C8CB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26" name="Group 25">
                    <a:extLst>
                      <a:ext uri="{FF2B5EF4-FFF2-40B4-BE49-F238E27FC236}">
                        <a16:creationId xmlns:a16="http://schemas.microsoft.com/office/drawing/2014/main" id="{456445E4-CAE9-BBBE-993D-311C995952E4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7" name="Rectangle 26">
                      <a:extLst>
                        <a:ext uri="{FF2B5EF4-FFF2-40B4-BE49-F238E27FC236}">
                          <a16:creationId xmlns:a16="http://schemas.microsoft.com/office/drawing/2014/main" id="{47C3C6F8-737C-610B-F8CD-FB60012567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8" name="Rectangle 27">
                      <a:extLst>
                        <a:ext uri="{FF2B5EF4-FFF2-40B4-BE49-F238E27FC236}">
                          <a16:creationId xmlns:a16="http://schemas.microsoft.com/office/drawing/2014/main" id="{F3B54E34-BDD0-FCB6-98A3-99EF396C2A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9" name="Rectangle 28">
                      <a:extLst>
                        <a:ext uri="{FF2B5EF4-FFF2-40B4-BE49-F238E27FC236}">
                          <a16:creationId xmlns:a16="http://schemas.microsoft.com/office/drawing/2014/main" id="{05194F39-1DB6-32DC-F479-C87178B6F7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0" name="Rectangle 29">
                      <a:extLst>
                        <a:ext uri="{FF2B5EF4-FFF2-40B4-BE49-F238E27FC236}">
                          <a16:creationId xmlns:a16="http://schemas.microsoft.com/office/drawing/2014/main" id="{9D57BBB9-8160-01E6-462D-0FCD75C99B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1" name="Rectangle 30">
                      <a:extLst>
                        <a:ext uri="{FF2B5EF4-FFF2-40B4-BE49-F238E27FC236}">
                          <a16:creationId xmlns:a16="http://schemas.microsoft.com/office/drawing/2014/main" id="{E923B9E7-AD64-37AD-7402-28E4ED8C30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" name="Rectangle 31">
                      <a:extLst>
                        <a:ext uri="{FF2B5EF4-FFF2-40B4-BE49-F238E27FC236}">
                          <a16:creationId xmlns:a16="http://schemas.microsoft.com/office/drawing/2014/main" id="{CB7D11FD-8CF4-BF73-AEFA-561FCE59A2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4" name="Rectangle 33">
                      <a:extLst>
                        <a:ext uri="{FF2B5EF4-FFF2-40B4-BE49-F238E27FC236}">
                          <a16:creationId xmlns:a16="http://schemas.microsoft.com/office/drawing/2014/main" id="{60BA15D2-9787-9581-3062-C4CFEF0922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" name="Rectangle 36">
                      <a:extLst>
                        <a:ext uri="{FF2B5EF4-FFF2-40B4-BE49-F238E27FC236}">
                          <a16:creationId xmlns:a16="http://schemas.microsoft.com/office/drawing/2014/main" id="{579ADBF0-8F1A-E67D-1BDF-DCB5F7B691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8" name="Rectangle 37">
                      <a:extLst>
                        <a:ext uri="{FF2B5EF4-FFF2-40B4-BE49-F238E27FC236}">
                          <a16:creationId xmlns:a16="http://schemas.microsoft.com/office/drawing/2014/main" id="{34FA5491-170D-F8F7-2992-0F3D372A5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9" name="Rectangle 38">
                      <a:extLst>
                        <a:ext uri="{FF2B5EF4-FFF2-40B4-BE49-F238E27FC236}">
                          <a16:creationId xmlns:a16="http://schemas.microsoft.com/office/drawing/2014/main" id="{CFFAE991-CEDD-326F-1F5A-8F2C3BB1C8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" name="Rectangle 39">
                      <a:extLst>
                        <a:ext uri="{FF2B5EF4-FFF2-40B4-BE49-F238E27FC236}">
                          <a16:creationId xmlns:a16="http://schemas.microsoft.com/office/drawing/2014/main" id="{DC53341C-9813-975B-FAE3-518517488F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5" name="Rectangle 44">
                      <a:extLst>
                        <a:ext uri="{FF2B5EF4-FFF2-40B4-BE49-F238E27FC236}">
                          <a16:creationId xmlns:a16="http://schemas.microsoft.com/office/drawing/2014/main" id="{35853385-65DF-ACA8-C63D-DDE2F83415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0" name="Rectangle 49">
                      <a:extLst>
                        <a:ext uri="{FF2B5EF4-FFF2-40B4-BE49-F238E27FC236}">
                          <a16:creationId xmlns:a16="http://schemas.microsoft.com/office/drawing/2014/main" id="{0A15341D-9442-C5D5-B4FF-584375A362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1" name="Rectangle 50">
                      <a:extLst>
                        <a:ext uri="{FF2B5EF4-FFF2-40B4-BE49-F238E27FC236}">
                          <a16:creationId xmlns:a16="http://schemas.microsoft.com/office/drawing/2014/main" id="{7636533B-534A-FE39-9302-E1DDE7CB9D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2" name="Rectangle 51">
                      <a:extLst>
                        <a:ext uri="{FF2B5EF4-FFF2-40B4-BE49-F238E27FC236}">
                          <a16:creationId xmlns:a16="http://schemas.microsoft.com/office/drawing/2014/main" id="{E010499D-4C8F-20C3-B0D2-D28C00B2B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3" name="Rectangle 52">
                      <a:extLst>
                        <a:ext uri="{FF2B5EF4-FFF2-40B4-BE49-F238E27FC236}">
                          <a16:creationId xmlns:a16="http://schemas.microsoft.com/office/drawing/2014/main" id="{5803C923-06E9-E423-4594-3AD3797D1A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306" name="Group 305">
                  <a:extLst>
                    <a:ext uri="{FF2B5EF4-FFF2-40B4-BE49-F238E27FC236}">
                      <a16:creationId xmlns:a16="http://schemas.microsoft.com/office/drawing/2014/main" id="{7D10B4AF-D1D9-B87B-F0C5-BF156B5DCB6B}"/>
                    </a:ext>
                  </a:extLst>
                </p:cNvPr>
                <p:cNvGrpSpPr/>
                <p:nvPr/>
              </p:nvGrpSpPr>
              <p:grpSpPr>
                <a:xfrm>
                  <a:off x="1352276" y="2913529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307" name="Group 306">
                    <a:extLst>
                      <a:ext uri="{FF2B5EF4-FFF2-40B4-BE49-F238E27FC236}">
                        <a16:creationId xmlns:a16="http://schemas.microsoft.com/office/drawing/2014/main" id="{FCD12F94-3010-4A16-CA52-3BDBC65FCCE1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427" name="Rectangle 426">
                      <a:extLst>
                        <a:ext uri="{FF2B5EF4-FFF2-40B4-BE49-F238E27FC236}">
                          <a16:creationId xmlns:a16="http://schemas.microsoft.com/office/drawing/2014/main" id="{E5E44D0E-D2E7-C6D1-A125-220A333D32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8" name="Rectangle 427">
                      <a:extLst>
                        <a:ext uri="{FF2B5EF4-FFF2-40B4-BE49-F238E27FC236}">
                          <a16:creationId xmlns:a16="http://schemas.microsoft.com/office/drawing/2014/main" id="{317256BC-3BEC-B223-4CF4-A555393B34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9" name="Rectangle 428">
                      <a:extLst>
                        <a:ext uri="{FF2B5EF4-FFF2-40B4-BE49-F238E27FC236}">
                          <a16:creationId xmlns:a16="http://schemas.microsoft.com/office/drawing/2014/main" id="{E81F02BF-E670-04C7-B1C8-EC3326ADC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0" name="Rectangle 429">
                      <a:extLst>
                        <a:ext uri="{FF2B5EF4-FFF2-40B4-BE49-F238E27FC236}">
                          <a16:creationId xmlns:a16="http://schemas.microsoft.com/office/drawing/2014/main" id="{86015DDE-7459-FF34-D4CB-F85981339A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1" name="Rectangle 430">
                      <a:extLst>
                        <a:ext uri="{FF2B5EF4-FFF2-40B4-BE49-F238E27FC236}">
                          <a16:creationId xmlns:a16="http://schemas.microsoft.com/office/drawing/2014/main" id="{95838E02-2D52-B794-D10E-FF3F9E20D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2" name="Rectangle 431">
                      <a:extLst>
                        <a:ext uri="{FF2B5EF4-FFF2-40B4-BE49-F238E27FC236}">
                          <a16:creationId xmlns:a16="http://schemas.microsoft.com/office/drawing/2014/main" id="{91817648-E2A5-C656-D0FF-2411D13E43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3" name="Rectangle 432">
                      <a:extLst>
                        <a:ext uri="{FF2B5EF4-FFF2-40B4-BE49-F238E27FC236}">
                          <a16:creationId xmlns:a16="http://schemas.microsoft.com/office/drawing/2014/main" id="{83623862-DFFA-EA35-06A8-3884B7AEE1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4" name="Rectangle 433">
                      <a:extLst>
                        <a:ext uri="{FF2B5EF4-FFF2-40B4-BE49-F238E27FC236}">
                          <a16:creationId xmlns:a16="http://schemas.microsoft.com/office/drawing/2014/main" id="{390BD504-ADAA-570C-B428-3D0FFB5B0A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5" name="Rectangle 434">
                      <a:extLst>
                        <a:ext uri="{FF2B5EF4-FFF2-40B4-BE49-F238E27FC236}">
                          <a16:creationId xmlns:a16="http://schemas.microsoft.com/office/drawing/2014/main" id="{C3B0AB17-5131-8D2E-B4EE-E07A26827D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6" name="Rectangle 435">
                      <a:extLst>
                        <a:ext uri="{FF2B5EF4-FFF2-40B4-BE49-F238E27FC236}">
                          <a16:creationId xmlns:a16="http://schemas.microsoft.com/office/drawing/2014/main" id="{F900D5E0-D763-205A-55BF-010D043D6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7" name="Rectangle 436">
                      <a:extLst>
                        <a:ext uri="{FF2B5EF4-FFF2-40B4-BE49-F238E27FC236}">
                          <a16:creationId xmlns:a16="http://schemas.microsoft.com/office/drawing/2014/main" id="{E6126E2D-0F89-11E3-FBB8-CD0663968A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8" name="Rectangle 437">
                      <a:extLst>
                        <a:ext uri="{FF2B5EF4-FFF2-40B4-BE49-F238E27FC236}">
                          <a16:creationId xmlns:a16="http://schemas.microsoft.com/office/drawing/2014/main" id="{588D0892-60C6-BD2B-4E15-E6018616AA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39" name="Rectangle 438">
                      <a:extLst>
                        <a:ext uri="{FF2B5EF4-FFF2-40B4-BE49-F238E27FC236}">
                          <a16:creationId xmlns:a16="http://schemas.microsoft.com/office/drawing/2014/main" id="{DE9449E4-1910-5A0A-9651-E673AA9856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40" name="Rectangle 439">
                      <a:extLst>
                        <a:ext uri="{FF2B5EF4-FFF2-40B4-BE49-F238E27FC236}">
                          <a16:creationId xmlns:a16="http://schemas.microsoft.com/office/drawing/2014/main" id="{701E484F-41D5-5095-6C3B-020D6D8AE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41" name="Rectangle 440">
                      <a:extLst>
                        <a:ext uri="{FF2B5EF4-FFF2-40B4-BE49-F238E27FC236}">
                          <a16:creationId xmlns:a16="http://schemas.microsoft.com/office/drawing/2014/main" id="{AA2C5DEE-C7A1-ADA6-813C-8FF55D04BC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42" name="Rectangle 441">
                      <a:extLst>
                        <a:ext uri="{FF2B5EF4-FFF2-40B4-BE49-F238E27FC236}">
                          <a16:creationId xmlns:a16="http://schemas.microsoft.com/office/drawing/2014/main" id="{929B747E-E349-E51E-B387-438A2CA54A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308" name="Group 307">
                    <a:extLst>
                      <a:ext uri="{FF2B5EF4-FFF2-40B4-BE49-F238E27FC236}">
                        <a16:creationId xmlns:a16="http://schemas.microsoft.com/office/drawing/2014/main" id="{17AA9FB9-5F7B-D56C-C7AA-206A4AC25D83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411" name="Rectangle 410">
                      <a:extLst>
                        <a:ext uri="{FF2B5EF4-FFF2-40B4-BE49-F238E27FC236}">
                          <a16:creationId xmlns:a16="http://schemas.microsoft.com/office/drawing/2014/main" id="{AC614277-F388-71B5-A9A0-1C6C78495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12" name="Rectangle 411">
                      <a:extLst>
                        <a:ext uri="{FF2B5EF4-FFF2-40B4-BE49-F238E27FC236}">
                          <a16:creationId xmlns:a16="http://schemas.microsoft.com/office/drawing/2014/main" id="{C969301E-AA61-521F-9ABF-4FD99CB78F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13" name="Rectangle 412">
                      <a:extLst>
                        <a:ext uri="{FF2B5EF4-FFF2-40B4-BE49-F238E27FC236}">
                          <a16:creationId xmlns:a16="http://schemas.microsoft.com/office/drawing/2014/main" id="{509E2A4F-A1DA-1027-1446-53BE3F524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14" name="Rectangle 413">
                      <a:extLst>
                        <a:ext uri="{FF2B5EF4-FFF2-40B4-BE49-F238E27FC236}">
                          <a16:creationId xmlns:a16="http://schemas.microsoft.com/office/drawing/2014/main" id="{8A2D173A-BAF8-45D6-8715-34D12DFCD7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15" name="Rectangle 414">
                      <a:extLst>
                        <a:ext uri="{FF2B5EF4-FFF2-40B4-BE49-F238E27FC236}">
                          <a16:creationId xmlns:a16="http://schemas.microsoft.com/office/drawing/2014/main" id="{7DB6907C-A562-8413-582D-8F29545FC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16" name="Rectangle 415">
                      <a:extLst>
                        <a:ext uri="{FF2B5EF4-FFF2-40B4-BE49-F238E27FC236}">
                          <a16:creationId xmlns:a16="http://schemas.microsoft.com/office/drawing/2014/main" id="{CE10D127-3F9B-506F-08AE-9E39522974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17" name="Rectangle 416">
                      <a:extLst>
                        <a:ext uri="{FF2B5EF4-FFF2-40B4-BE49-F238E27FC236}">
                          <a16:creationId xmlns:a16="http://schemas.microsoft.com/office/drawing/2014/main" id="{0EF88872-5F18-2119-D249-D2A043A17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18" name="Rectangle 417">
                      <a:extLst>
                        <a:ext uri="{FF2B5EF4-FFF2-40B4-BE49-F238E27FC236}">
                          <a16:creationId xmlns:a16="http://schemas.microsoft.com/office/drawing/2014/main" id="{A6C37E66-454F-C7A0-7070-A0F61BD5C4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19" name="Rectangle 418">
                      <a:extLst>
                        <a:ext uri="{FF2B5EF4-FFF2-40B4-BE49-F238E27FC236}">
                          <a16:creationId xmlns:a16="http://schemas.microsoft.com/office/drawing/2014/main" id="{F56EF62B-2B8E-D556-42BA-10B889C1C4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0" name="Rectangle 419">
                      <a:extLst>
                        <a:ext uri="{FF2B5EF4-FFF2-40B4-BE49-F238E27FC236}">
                          <a16:creationId xmlns:a16="http://schemas.microsoft.com/office/drawing/2014/main" id="{A0212753-979E-8780-4AE0-BD368CFEA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1" name="Rectangle 420">
                      <a:extLst>
                        <a:ext uri="{FF2B5EF4-FFF2-40B4-BE49-F238E27FC236}">
                          <a16:creationId xmlns:a16="http://schemas.microsoft.com/office/drawing/2014/main" id="{14497100-4863-1B98-03A5-3608FD7B8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2" name="Rectangle 421">
                      <a:extLst>
                        <a:ext uri="{FF2B5EF4-FFF2-40B4-BE49-F238E27FC236}">
                          <a16:creationId xmlns:a16="http://schemas.microsoft.com/office/drawing/2014/main" id="{D543BE94-121D-2A02-7A5E-6B66AEC9C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3" name="Rectangle 422">
                      <a:extLst>
                        <a:ext uri="{FF2B5EF4-FFF2-40B4-BE49-F238E27FC236}">
                          <a16:creationId xmlns:a16="http://schemas.microsoft.com/office/drawing/2014/main" id="{9C6ADC42-3771-C8D2-0680-9C5F8FBAA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4" name="Rectangle 423">
                      <a:extLst>
                        <a:ext uri="{FF2B5EF4-FFF2-40B4-BE49-F238E27FC236}">
                          <a16:creationId xmlns:a16="http://schemas.microsoft.com/office/drawing/2014/main" id="{D44F2E68-8438-EBC9-009F-F3FC3CEDBC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5" name="Rectangle 424">
                      <a:extLst>
                        <a:ext uri="{FF2B5EF4-FFF2-40B4-BE49-F238E27FC236}">
                          <a16:creationId xmlns:a16="http://schemas.microsoft.com/office/drawing/2014/main" id="{4FD4EF61-631D-CA82-4DCC-1B51A533A2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26" name="Rectangle 425">
                      <a:extLst>
                        <a:ext uri="{FF2B5EF4-FFF2-40B4-BE49-F238E27FC236}">
                          <a16:creationId xmlns:a16="http://schemas.microsoft.com/office/drawing/2014/main" id="{6639E818-74D9-3652-BC37-C3004C4589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309" name="Group 308">
                    <a:extLst>
                      <a:ext uri="{FF2B5EF4-FFF2-40B4-BE49-F238E27FC236}">
                        <a16:creationId xmlns:a16="http://schemas.microsoft.com/office/drawing/2014/main" id="{AA0D49D3-BD9D-09A4-9F76-B96CB577790B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395" name="Rectangle 394">
                      <a:extLst>
                        <a:ext uri="{FF2B5EF4-FFF2-40B4-BE49-F238E27FC236}">
                          <a16:creationId xmlns:a16="http://schemas.microsoft.com/office/drawing/2014/main" id="{932051EC-0530-4DFB-705C-3F15F915E0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96" name="Rectangle 395">
                      <a:extLst>
                        <a:ext uri="{FF2B5EF4-FFF2-40B4-BE49-F238E27FC236}">
                          <a16:creationId xmlns:a16="http://schemas.microsoft.com/office/drawing/2014/main" id="{F71EFC9B-96E0-6504-8A9E-9591B32B1C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97" name="Rectangle 396">
                      <a:extLst>
                        <a:ext uri="{FF2B5EF4-FFF2-40B4-BE49-F238E27FC236}">
                          <a16:creationId xmlns:a16="http://schemas.microsoft.com/office/drawing/2014/main" id="{05F456E6-03CC-ED43-0E63-EEE0E1F9F9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98" name="Rectangle 397">
                      <a:extLst>
                        <a:ext uri="{FF2B5EF4-FFF2-40B4-BE49-F238E27FC236}">
                          <a16:creationId xmlns:a16="http://schemas.microsoft.com/office/drawing/2014/main" id="{09BBC67E-E409-83B7-B417-351180CB8F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99" name="Rectangle 398">
                      <a:extLst>
                        <a:ext uri="{FF2B5EF4-FFF2-40B4-BE49-F238E27FC236}">
                          <a16:creationId xmlns:a16="http://schemas.microsoft.com/office/drawing/2014/main" id="{8B941FAF-8D85-799C-F24E-5668E8A141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0" name="Rectangle 399">
                      <a:extLst>
                        <a:ext uri="{FF2B5EF4-FFF2-40B4-BE49-F238E27FC236}">
                          <a16:creationId xmlns:a16="http://schemas.microsoft.com/office/drawing/2014/main" id="{A8534B2D-E816-724E-4DFC-C154369C7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1" name="Rectangle 400">
                      <a:extLst>
                        <a:ext uri="{FF2B5EF4-FFF2-40B4-BE49-F238E27FC236}">
                          <a16:creationId xmlns:a16="http://schemas.microsoft.com/office/drawing/2014/main" id="{ABB60C43-B813-D58A-06A2-32D92A670D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2" name="Rectangle 401">
                      <a:extLst>
                        <a:ext uri="{FF2B5EF4-FFF2-40B4-BE49-F238E27FC236}">
                          <a16:creationId xmlns:a16="http://schemas.microsoft.com/office/drawing/2014/main" id="{C0DF2780-8280-5C7B-DCA5-71CE0FC58D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3" name="Rectangle 402">
                      <a:extLst>
                        <a:ext uri="{FF2B5EF4-FFF2-40B4-BE49-F238E27FC236}">
                          <a16:creationId xmlns:a16="http://schemas.microsoft.com/office/drawing/2014/main" id="{1E72A5DB-7ACA-D730-8B5F-04CFEA047C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4" name="Rectangle 403">
                      <a:extLst>
                        <a:ext uri="{FF2B5EF4-FFF2-40B4-BE49-F238E27FC236}">
                          <a16:creationId xmlns:a16="http://schemas.microsoft.com/office/drawing/2014/main" id="{97A688BD-C7AB-EDD7-B4B6-24E004CB9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5" name="Rectangle 404">
                      <a:extLst>
                        <a:ext uri="{FF2B5EF4-FFF2-40B4-BE49-F238E27FC236}">
                          <a16:creationId xmlns:a16="http://schemas.microsoft.com/office/drawing/2014/main" id="{9508EC86-3B43-FDEF-E533-9C8614E287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6" name="Rectangle 405">
                      <a:extLst>
                        <a:ext uri="{FF2B5EF4-FFF2-40B4-BE49-F238E27FC236}">
                          <a16:creationId xmlns:a16="http://schemas.microsoft.com/office/drawing/2014/main" id="{7F41A318-0237-1905-DD04-8D2ECF75B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7" name="Rectangle 406">
                      <a:extLst>
                        <a:ext uri="{FF2B5EF4-FFF2-40B4-BE49-F238E27FC236}">
                          <a16:creationId xmlns:a16="http://schemas.microsoft.com/office/drawing/2014/main" id="{F7B043F1-D3DC-7E72-84FB-5425E929B6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8" name="Rectangle 407">
                      <a:extLst>
                        <a:ext uri="{FF2B5EF4-FFF2-40B4-BE49-F238E27FC236}">
                          <a16:creationId xmlns:a16="http://schemas.microsoft.com/office/drawing/2014/main" id="{E701774B-F59C-57D2-4AD0-68070225EA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09" name="Rectangle 408">
                      <a:extLst>
                        <a:ext uri="{FF2B5EF4-FFF2-40B4-BE49-F238E27FC236}">
                          <a16:creationId xmlns:a16="http://schemas.microsoft.com/office/drawing/2014/main" id="{66E86600-7EBD-C63D-E6F3-758278651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10" name="Rectangle 409">
                      <a:extLst>
                        <a:ext uri="{FF2B5EF4-FFF2-40B4-BE49-F238E27FC236}">
                          <a16:creationId xmlns:a16="http://schemas.microsoft.com/office/drawing/2014/main" id="{496CD6A4-0075-97E1-FB1B-1A1DC7D24A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310" name="Group 309">
                    <a:extLst>
                      <a:ext uri="{FF2B5EF4-FFF2-40B4-BE49-F238E27FC236}">
                        <a16:creationId xmlns:a16="http://schemas.microsoft.com/office/drawing/2014/main" id="{F1459D40-F7B8-CF5B-F81B-8402B9C7BA09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379" name="Rectangle 378">
                      <a:extLst>
                        <a:ext uri="{FF2B5EF4-FFF2-40B4-BE49-F238E27FC236}">
                          <a16:creationId xmlns:a16="http://schemas.microsoft.com/office/drawing/2014/main" id="{1D3FF103-116F-2F65-49CB-7AD052263B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80" name="Rectangle 379">
                      <a:extLst>
                        <a:ext uri="{FF2B5EF4-FFF2-40B4-BE49-F238E27FC236}">
                          <a16:creationId xmlns:a16="http://schemas.microsoft.com/office/drawing/2014/main" id="{FDAF4A22-1151-F602-C004-5E08CC0100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81" name="Rectangle 380">
                      <a:extLst>
                        <a:ext uri="{FF2B5EF4-FFF2-40B4-BE49-F238E27FC236}">
                          <a16:creationId xmlns:a16="http://schemas.microsoft.com/office/drawing/2014/main" id="{C8CE4BF9-81D1-98E8-67D5-77B03CD828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82" name="Rectangle 381">
                      <a:extLst>
                        <a:ext uri="{FF2B5EF4-FFF2-40B4-BE49-F238E27FC236}">
                          <a16:creationId xmlns:a16="http://schemas.microsoft.com/office/drawing/2014/main" id="{E9DA1E01-0D32-1085-131B-334408BC6E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83" name="Rectangle 382">
                      <a:extLst>
                        <a:ext uri="{FF2B5EF4-FFF2-40B4-BE49-F238E27FC236}">
                          <a16:creationId xmlns:a16="http://schemas.microsoft.com/office/drawing/2014/main" id="{21EEA987-D49D-C8B3-CED3-CCF0DCF2F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84" name="Rectangle 383">
                      <a:extLst>
                        <a:ext uri="{FF2B5EF4-FFF2-40B4-BE49-F238E27FC236}">
                          <a16:creationId xmlns:a16="http://schemas.microsoft.com/office/drawing/2014/main" id="{11E0BC93-4A35-3BC7-0AE6-705C05A0FB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85" name="Rectangle 384">
                      <a:extLst>
                        <a:ext uri="{FF2B5EF4-FFF2-40B4-BE49-F238E27FC236}">
                          <a16:creationId xmlns:a16="http://schemas.microsoft.com/office/drawing/2014/main" id="{443D11D1-945E-B7F7-E19B-3E44C383AC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86" name="Rectangle 385">
                      <a:extLst>
                        <a:ext uri="{FF2B5EF4-FFF2-40B4-BE49-F238E27FC236}">
                          <a16:creationId xmlns:a16="http://schemas.microsoft.com/office/drawing/2014/main" id="{DCC21912-308D-9A64-1443-FF3B4AA576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87" name="Rectangle 386">
                      <a:extLst>
                        <a:ext uri="{FF2B5EF4-FFF2-40B4-BE49-F238E27FC236}">
                          <a16:creationId xmlns:a16="http://schemas.microsoft.com/office/drawing/2014/main" id="{D1897B72-A054-D92E-C2E7-9B18A3FB7A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88" name="Rectangle 387">
                      <a:extLst>
                        <a:ext uri="{FF2B5EF4-FFF2-40B4-BE49-F238E27FC236}">
                          <a16:creationId xmlns:a16="http://schemas.microsoft.com/office/drawing/2014/main" id="{0975AAB4-CCCA-9F1F-C5B1-F27D1DB18C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89" name="Rectangle 388">
                      <a:extLst>
                        <a:ext uri="{FF2B5EF4-FFF2-40B4-BE49-F238E27FC236}">
                          <a16:creationId xmlns:a16="http://schemas.microsoft.com/office/drawing/2014/main" id="{C9217B26-A74B-E71A-AB5A-FA8C1CDAF5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90" name="Rectangle 389">
                      <a:extLst>
                        <a:ext uri="{FF2B5EF4-FFF2-40B4-BE49-F238E27FC236}">
                          <a16:creationId xmlns:a16="http://schemas.microsoft.com/office/drawing/2014/main" id="{CC0BD7B7-3550-2C0B-D3F6-9C160B6A36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91" name="Rectangle 390">
                      <a:extLst>
                        <a:ext uri="{FF2B5EF4-FFF2-40B4-BE49-F238E27FC236}">
                          <a16:creationId xmlns:a16="http://schemas.microsoft.com/office/drawing/2014/main" id="{A3C1C477-34A8-D645-6B90-1BD08CC4A4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92" name="Rectangle 391">
                      <a:extLst>
                        <a:ext uri="{FF2B5EF4-FFF2-40B4-BE49-F238E27FC236}">
                          <a16:creationId xmlns:a16="http://schemas.microsoft.com/office/drawing/2014/main" id="{D3E9BA27-DBAA-99DF-3909-4C97C6B540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93" name="Rectangle 392">
                      <a:extLst>
                        <a:ext uri="{FF2B5EF4-FFF2-40B4-BE49-F238E27FC236}">
                          <a16:creationId xmlns:a16="http://schemas.microsoft.com/office/drawing/2014/main" id="{C3F75F4C-27DE-3A4E-FFB3-415CE00A4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94" name="Rectangle 393">
                      <a:extLst>
                        <a:ext uri="{FF2B5EF4-FFF2-40B4-BE49-F238E27FC236}">
                          <a16:creationId xmlns:a16="http://schemas.microsoft.com/office/drawing/2014/main" id="{2444E4FD-867D-5BB2-6B4D-E63B8BEEDB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311" name="Group 310">
                    <a:extLst>
                      <a:ext uri="{FF2B5EF4-FFF2-40B4-BE49-F238E27FC236}">
                        <a16:creationId xmlns:a16="http://schemas.microsoft.com/office/drawing/2014/main" id="{37F997B4-44FB-B266-A1FB-19FA6E7231E9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363" name="Rectangle 362">
                      <a:extLst>
                        <a:ext uri="{FF2B5EF4-FFF2-40B4-BE49-F238E27FC236}">
                          <a16:creationId xmlns:a16="http://schemas.microsoft.com/office/drawing/2014/main" id="{90AFF02A-035E-337E-4DEB-C3C21E8F3D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4" name="Rectangle 363">
                      <a:extLst>
                        <a:ext uri="{FF2B5EF4-FFF2-40B4-BE49-F238E27FC236}">
                          <a16:creationId xmlns:a16="http://schemas.microsoft.com/office/drawing/2014/main" id="{85A47E07-4549-F154-209C-5392E3B764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5" name="Rectangle 364">
                      <a:extLst>
                        <a:ext uri="{FF2B5EF4-FFF2-40B4-BE49-F238E27FC236}">
                          <a16:creationId xmlns:a16="http://schemas.microsoft.com/office/drawing/2014/main" id="{2C05A2C6-93AE-F89A-B8DF-DCC4B34DE5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6" name="Rectangle 365">
                      <a:extLst>
                        <a:ext uri="{FF2B5EF4-FFF2-40B4-BE49-F238E27FC236}">
                          <a16:creationId xmlns:a16="http://schemas.microsoft.com/office/drawing/2014/main" id="{F5224E9A-FF8B-8C01-D531-A7C3A3182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7" name="Rectangle 366">
                      <a:extLst>
                        <a:ext uri="{FF2B5EF4-FFF2-40B4-BE49-F238E27FC236}">
                          <a16:creationId xmlns:a16="http://schemas.microsoft.com/office/drawing/2014/main" id="{1687D2B1-80FB-ADA6-780B-BC1DDEF925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8" name="Rectangle 367">
                      <a:extLst>
                        <a:ext uri="{FF2B5EF4-FFF2-40B4-BE49-F238E27FC236}">
                          <a16:creationId xmlns:a16="http://schemas.microsoft.com/office/drawing/2014/main" id="{EF0D21CE-4F57-04F8-385E-6270E0E1D1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9" name="Rectangle 368">
                      <a:extLst>
                        <a:ext uri="{FF2B5EF4-FFF2-40B4-BE49-F238E27FC236}">
                          <a16:creationId xmlns:a16="http://schemas.microsoft.com/office/drawing/2014/main" id="{0B213019-4ADE-EB1D-29F5-B185ACDAA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0" name="Rectangle 369">
                      <a:extLst>
                        <a:ext uri="{FF2B5EF4-FFF2-40B4-BE49-F238E27FC236}">
                          <a16:creationId xmlns:a16="http://schemas.microsoft.com/office/drawing/2014/main" id="{AAC221D6-D511-7D66-9647-B91211E9CB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1" name="Rectangle 370">
                      <a:extLst>
                        <a:ext uri="{FF2B5EF4-FFF2-40B4-BE49-F238E27FC236}">
                          <a16:creationId xmlns:a16="http://schemas.microsoft.com/office/drawing/2014/main" id="{A2983252-66ED-7CCB-C53B-A5C33A29F2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2" name="Rectangle 371">
                      <a:extLst>
                        <a:ext uri="{FF2B5EF4-FFF2-40B4-BE49-F238E27FC236}">
                          <a16:creationId xmlns:a16="http://schemas.microsoft.com/office/drawing/2014/main" id="{DC5D9F64-9738-5B0D-F4F1-1B94D73589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3" name="Rectangle 372">
                      <a:extLst>
                        <a:ext uri="{FF2B5EF4-FFF2-40B4-BE49-F238E27FC236}">
                          <a16:creationId xmlns:a16="http://schemas.microsoft.com/office/drawing/2014/main" id="{31A8306A-1C77-583C-4594-127FC1685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4" name="Rectangle 373">
                      <a:extLst>
                        <a:ext uri="{FF2B5EF4-FFF2-40B4-BE49-F238E27FC236}">
                          <a16:creationId xmlns:a16="http://schemas.microsoft.com/office/drawing/2014/main" id="{2E17BBB2-82A2-904C-503D-255816E36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5" name="Rectangle 374">
                      <a:extLst>
                        <a:ext uri="{FF2B5EF4-FFF2-40B4-BE49-F238E27FC236}">
                          <a16:creationId xmlns:a16="http://schemas.microsoft.com/office/drawing/2014/main" id="{38455A57-01D9-6E61-6355-D491F433CF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6" name="Rectangle 375">
                      <a:extLst>
                        <a:ext uri="{FF2B5EF4-FFF2-40B4-BE49-F238E27FC236}">
                          <a16:creationId xmlns:a16="http://schemas.microsoft.com/office/drawing/2014/main" id="{09DC4E68-92F9-A4FE-17B3-AA1CAE195D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7" name="Rectangle 376">
                      <a:extLst>
                        <a:ext uri="{FF2B5EF4-FFF2-40B4-BE49-F238E27FC236}">
                          <a16:creationId xmlns:a16="http://schemas.microsoft.com/office/drawing/2014/main" id="{91CFCD82-9ABB-2489-11BD-A0C64C2386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78" name="Rectangle 377">
                      <a:extLst>
                        <a:ext uri="{FF2B5EF4-FFF2-40B4-BE49-F238E27FC236}">
                          <a16:creationId xmlns:a16="http://schemas.microsoft.com/office/drawing/2014/main" id="{73DE7C70-DF76-E25C-CABD-5AC4BE03A1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312" name="Group 311">
                    <a:extLst>
                      <a:ext uri="{FF2B5EF4-FFF2-40B4-BE49-F238E27FC236}">
                        <a16:creationId xmlns:a16="http://schemas.microsoft.com/office/drawing/2014/main" id="{34307484-C2B3-0AAB-66AF-4D436459264A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347" name="Rectangle 346">
                      <a:extLst>
                        <a:ext uri="{FF2B5EF4-FFF2-40B4-BE49-F238E27FC236}">
                          <a16:creationId xmlns:a16="http://schemas.microsoft.com/office/drawing/2014/main" id="{B85E9162-5CD4-BCC4-6EC0-8839AAB5C2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48" name="Rectangle 347">
                      <a:extLst>
                        <a:ext uri="{FF2B5EF4-FFF2-40B4-BE49-F238E27FC236}">
                          <a16:creationId xmlns:a16="http://schemas.microsoft.com/office/drawing/2014/main" id="{FE7E637C-116B-70B2-C5C4-AB29F81728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49" name="Rectangle 348">
                      <a:extLst>
                        <a:ext uri="{FF2B5EF4-FFF2-40B4-BE49-F238E27FC236}">
                          <a16:creationId xmlns:a16="http://schemas.microsoft.com/office/drawing/2014/main" id="{AA45C782-AB2F-40A3-D75C-8DEC45671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50" name="Rectangle 349">
                      <a:extLst>
                        <a:ext uri="{FF2B5EF4-FFF2-40B4-BE49-F238E27FC236}">
                          <a16:creationId xmlns:a16="http://schemas.microsoft.com/office/drawing/2014/main" id="{7530C4BE-06D4-D469-B7F1-724CA556C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51" name="Rectangle 350">
                      <a:extLst>
                        <a:ext uri="{FF2B5EF4-FFF2-40B4-BE49-F238E27FC236}">
                          <a16:creationId xmlns:a16="http://schemas.microsoft.com/office/drawing/2014/main" id="{10130337-DC75-6059-734E-889CC4AF07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52" name="Rectangle 351">
                      <a:extLst>
                        <a:ext uri="{FF2B5EF4-FFF2-40B4-BE49-F238E27FC236}">
                          <a16:creationId xmlns:a16="http://schemas.microsoft.com/office/drawing/2014/main" id="{9D469E39-C2C6-8BBC-4D27-B41C45DAB3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53" name="Rectangle 352">
                      <a:extLst>
                        <a:ext uri="{FF2B5EF4-FFF2-40B4-BE49-F238E27FC236}">
                          <a16:creationId xmlns:a16="http://schemas.microsoft.com/office/drawing/2014/main" id="{84883019-3F5C-66CC-596B-6B49228558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54" name="Rectangle 353">
                      <a:extLst>
                        <a:ext uri="{FF2B5EF4-FFF2-40B4-BE49-F238E27FC236}">
                          <a16:creationId xmlns:a16="http://schemas.microsoft.com/office/drawing/2014/main" id="{73F40BC7-CB28-A2F6-6CC2-5C57135FD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55" name="Rectangle 354">
                      <a:extLst>
                        <a:ext uri="{FF2B5EF4-FFF2-40B4-BE49-F238E27FC236}">
                          <a16:creationId xmlns:a16="http://schemas.microsoft.com/office/drawing/2014/main" id="{71026F45-FBCA-BC15-27D5-4C29500692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56" name="Rectangle 355">
                      <a:extLst>
                        <a:ext uri="{FF2B5EF4-FFF2-40B4-BE49-F238E27FC236}">
                          <a16:creationId xmlns:a16="http://schemas.microsoft.com/office/drawing/2014/main" id="{7AF391D1-7EBD-DBC4-B25B-DEE1631857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57" name="Rectangle 356">
                      <a:extLst>
                        <a:ext uri="{FF2B5EF4-FFF2-40B4-BE49-F238E27FC236}">
                          <a16:creationId xmlns:a16="http://schemas.microsoft.com/office/drawing/2014/main" id="{0C17E829-5067-35B4-0015-9BBF203D0F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58" name="Rectangle 357">
                      <a:extLst>
                        <a:ext uri="{FF2B5EF4-FFF2-40B4-BE49-F238E27FC236}">
                          <a16:creationId xmlns:a16="http://schemas.microsoft.com/office/drawing/2014/main" id="{096A04D7-3D85-1E3D-001C-CE85D6FCB3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59" name="Rectangle 358">
                      <a:extLst>
                        <a:ext uri="{FF2B5EF4-FFF2-40B4-BE49-F238E27FC236}">
                          <a16:creationId xmlns:a16="http://schemas.microsoft.com/office/drawing/2014/main" id="{22A0F536-F2E2-8A3A-D5AE-AB3AEEFA10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0" name="Rectangle 359">
                      <a:extLst>
                        <a:ext uri="{FF2B5EF4-FFF2-40B4-BE49-F238E27FC236}">
                          <a16:creationId xmlns:a16="http://schemas.microsoft.com/office/drawing/2014/main" id="{5D959403-714F-584B-8D1C-313902CA1D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1" name="Rectangle 360">
                      <a:extLst>
                        <a:ext uri="{FF2B5EF4-FFF2-40B4-BE49-F238E27FC236}">
                          <a16:creationId xmlns:a16="http://schemas.microsoft.com/office/drawing/2014/main" id="{4F06F3EC-D8E4-BCBB-7F12-3015F7660F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62" name="Rectangle 361">
                      <a:extLst>
                        <a:ext uri="{FF2B5EF4-FFF2-40B4-BE49-F238E27FC236}">
                          <a16:creationId xmlns:a16="http://schemas.microsoft.com/office/drawing/2014/main" id="{42C178E5-B4A8-A9D7-5F20-673446ACA5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313" name="Group 312">
                    <a:extLst>
                      <a:ext uri="{FF2B5EF4-FFF2-40B4-BE49-F238E27FC236}">
                        <a16:creationId xmlns:a16="http://schemas.microsoft.com/office/drawing/2014/main" id="{72A297F2-5E8F-B5C7-0C5A-5C21BCC8897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331" name="Rectangle 330">
                      <a:extLst>
                        <a:ext uri="{FF2B5EF4-FFF2-40B4-BE49-F238E27FC236}">
                          <a16:creationId xmlns:a16="http://schemas.microsoft.com/office/drawing/2014/main" id="{1D3C493B-DF7B-71B8-E562-9AAE57C0F0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32" name="Rectangle 331">
                      <a:extLst>
                        <a:ext uri="{FF2B5EF4-FFF2-40B4-BE49-F238E27FC236}">
                          <a16:creationId xmlns:a16="http://schemas.microsoft.com/office/drawing/2014/main" id="{504AD7DF-9ED3-F5FC-51E5-F9B9020513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33" name="Rectangle 332">
                      <a:extLst>
                        <a:ext uri="{FF2B5EF4-FFF2-40B4-BE49-F238E27FC236}">
                          <a16:creationId xmlns:a16="http://schemas.microsoft.com/office/drawing/2014/main" id="{BE33D73B-4F28-0023-9D81-05DC813D3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34" name="Rectangle 333">
                      <a:extLst>
                        <a:ext uri="{FF2B5EF4-FFF2-40B4-BE49-F238E27FC236}">
                          <a16:creationId xmlns:a16="http://schemas.microsoft.com/office/drawing/2014/main" id="{66D6997A-A464-5386-008E-EAC2F94A0B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35" name="Rectangle 334">
                      <a:extLst>
                        <a:ext uri="{FF2B5EF4-FFF2-40B4-BE49-F238E27FC236}">
                          <a16:creationId xmlns:a16="http://schemas.microsoft.com/office/drawing/2014/main" id="{B7FE9319-C4EC-45B9-193F-300508F2A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36" name="Rectangle 335">
                      <a:extLst>
                        <a:ext uri="{FF2B5EF4-FFF2-40B4-BE49-F238E27FC236}">
                          <a16:creationId xmlns:a16="http://schemas.microsoft.com/office/drawing/2014/main" id="{36CF2725-5C06-3E0D-5375-90B8F2FFF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37" name="Rectangle 336">
                      <a:extLst>
                        <a:ext uri="{FF2B5EF4-FFF2-40B4-BE49-F238E27FC236}">
                          <a16:creationId xmlns:a16="http://schemas.microsoft.com/office/drawing/2014/main" id="{FFE4339B-901D-4233-7590-283B384BD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38" name="Rectangle 337">
                      <a:extLst>
                        <a:ext uri="{FF2B5EF4-FFF2-40B4-BE49-F238E27FC236}">
                          <a16:creationId xmlns:a16="http://schemas.microsoft.com/office/drawing/2014/main" id="{8C9E5691-B34F-90F3-0EED-83604DCCAA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39" name="Rectangle 338">
                      <a:extLst>
                        <a:ext uri="{FF2B5EF4-FFF2-40B4-BE49-F238E27FC236}">
                          <a16:creationId xmlns:a16="http://schemas.microsoft.com/office/drawing/2014/main" id="{4DEE2560-936A-3F0D-C564-01DF6FF358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40" name="Rectangle 339">
                      <a:extLst>
                        <a:ext uri="{FF2B5EF4-FFF2-40B4-BE49-F238E27FC236}">
                          <a16:creationId xmlns:a16="http://schemas.microsoft.com/office/drawing/2014/main" id="{C6D60E6D-7628-2B9B-3920-161216EEC4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41" name="Rectangle 340">
                      <a:extLst>
                        <a:ext uri="{FF2B5EF4-FFF2-40B4-BE49-F238E27FC236}">
                          <a16:creationId xmlns:a16="http://schemas.microsoft.com/office/drawing/2014/main" id="{03B758FB-6C43-CE8C-B3FF-164F2A7C7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42" name="Rectangle 341">
                      <a:extLst>
                        <a:ext uri="{FF2B5EF4-FFF2-40B4-BE49-F238E27FC236}">
                          <a16:creationId xmlns:a16="http://schemas.microsoft.com/office/drawing/2014/main" id="{1CB92331-AAC8-C1FE-1D84-FBFF651B2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43" name="Rectangle 342">
                      <a:extLst>
                        <a:ext uri="{FF2B5EF4-FFF2-40B4-BE49-F238E27FC236}">
                          <a16:creationId xmlns:a16="http://schemas.microsoft.com/office/drawing/2014/main" id="{7EC4A291-D83B-A8F2-47CC-6ED2278E31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44" name="Rectangle 343">
                      <a:extLst>
                        <a:ext uri="{FF2B5EF4-FFF2-40B4-BE49-F238E27FC236}">
                          <a16:creationId xmlns:a16="http://schemas.microsoft.com/office/drawing/2014/main" id="{8C38E992-C88A-90E2-8239-DAA0BB0AA0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45" name="Rectangle 344">
                      <a:extLst>
                        <a:ext uri="{FF2B5EF4-FFF2-40B4-BE49-F238E27FC236}">
                          <a16:creationId xmlns:a16="http://schemas.microsoft.com/office/drawing/2014/main" id="{288773F5-DF7A-CF8D-5334-C545E3D9EF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46" name="Rectangle 345">
                      <a:extLst>
                        <a:ext uri="{FF2B5EF4-FFF2-40B4-BE49-F238E27FC236}">
                          <a16:creationId xmlns:a16="http://schemas.microsoft.com/office/drawing/2014/main" id="{393F76DB-6243-5129-11C6-EA8A73FCA3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314" name="Group 313">
                    <a:extLst>
                      <a:ext uri="{FF2B5EF4-FFF2-40B4-BE49-F238E27FC236}">
                        <a16:creationId xmlns:a16="http://schemas.microsoft.com/office/drawing/2014/main" id="{B43163D1-2FC7-9911-74AD-BEE2CCDA1198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315" name="Rectangle 314">
                      <a:extLst>
                        <a:ext uri="{FF2B5EF4-FFF2-40B4-BE49-F238E27FC236}">
                          <a16:creationId xmlns:a16="http://schemas.microsoft.com/office/drawing/2014/main" id="{D57D384F-551B-1C31-8CF5-E62245E9D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16" name="Rectangle 315">
                      <a:extLst>
                        <a:ext uri="{FF2B5EF4-FFF2-40B4-BE49-F238E27FC236}">
                          <a16:creationId xmlns:a16="http://schemas.microsoft.com/office/drawing/2014/main" id="{9169D189-5AAE-0F7C-8B48-68CDD3C43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17" name="Rectangle 316">
                      <a:extLst>
                        <a:ext uri="{FF2B5EF4-FFF2-40B4-BE49-F238E27FC236}">
                          <a16:creationId xmlns:a16="http://schemas.microsoft.com/office/drawing/2014/main" id="{AB63075D-D988-9971-3283-B708A0CDE8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18" name="Rectangle 317">
                      <a:extLst>
                        <a:ext uri="{FF2B5EF4-FFF2-40B4-BE49-F238E27FC236}">
                          <a16:creationId xmlns:a16="http://schemas.microsoft.com/office/drawing/2014/main" id="{38E461B8-0C56-C146-F2C7-4F8AA6D07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19" name="Rectangle 318">
                      <a:extLst>
                        <a:ext uri="{FF2B5EF4-FFF2-40B4-BE49-F238E27FC236}">
                          <a16:creationId xmlns:a16="http://schemas.microsoft.com/office/drawing/2014/main" id="{114C6682-9345-941A-A368-8D1DF947F0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0" name="Rectangle 319">
                      <a:extLst>
                        <a:ext uri="{FF2B5EF4-FFF2-40B4-BE49-F238E27FC236}">
                          <a16:creationId xmlns:a16="http://schemas.microsoft.com/office/drawing/2014/main" id="{396F1B78-AFFA-AAF2-F449-26AFCEA78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1" name="Rectangle 320">
                      <a:extLst>
                        <a:ext uri="{FF2B5EF4-FFF2-40B4-BE49-F238E27FC236}">
                          <a16:creationId xmlns:a16="http://schemas.microsoft.com/office/drawing/2014/main" id="{312B2639-F479-E102-0FC2-FADBC2AEEE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2" name="Rectangle 321">
                      <a:extLst>
                        <a:ext uri="{FF2B5EF4-FFF2-40B4-BE49-F238E27FC236}">
                          <a16:creationId xmlns:a16="http://schemas.microsoft.com/office/drawing/2014/main" id="{AD49205E-1179-A779-41EF-2A6381C12A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3" name="Rectangle 322">
                      <a:extLst>
                        <a:ext uri="{FF2B5EF4-FFF2-40B4-BE49-F238E27FC236}">
                          <a16:creationId xmlns:a16="http://schemas.microsoft.com/office/drawing/2014/main" id="{FA7A870D-A513-732E-12C8-0CF9B2DCA9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4" name="Rectangle 323">
                      <a:extLst>
                        <a:ext uri="{FF2B5EF4-FFF2-40B4-BE49-F238E27FC236}">
                          <a16:creationId xmlns:a16="http://schemas.microsoft.com/office/drawing/2014/main" id="{3F9BCD1C-BEEA-1899-B72D-2EFAC617F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5" name="Rectangle 324">
                      <a:extLst>
                        <a:ext uri="{FF2B5EF4-FFF2-40B4-BE49-F238E27FC236}">
                          <a16:creationId xmlns:a16="http://schemas.microsoft.com/office/drawing/2014/main" id="{3674AAA2-DEDD-E1DA-0E42-70C0D0FFAB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6" name="Rectangle 325">
                      <a:extLst>
                        <a:ext uri="{FF2B5EF4-FFF2-40B4-BE49-F238E27FC236}">
                          <a16:creationId xmlns:a16="http://schemas.microsoft.com/office/drawing/2014/main" id="{2C5CF382-298E-6D2D-F81F-CCC38673AE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7" name="Rectangle 326">
                      <a:extLst>
                        <a:ext uri="{FF2B5EF4-FFF2-40B4-BE49-F238E27FC236}">
                          <a16:creationId xmlns:a16="http://schemas.microsoft.com/office/drawing/2014/main" id="{8178B85D-987C-969B-7636-3B401D9FDF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8" name="Rectangle 327">
                      <a:extLst>
                        <a:ext uri="{FF2B5EF4-FFF2-40B4-BE49-F238E27FC236}">
                          <a16:creationId xmlns:a16="http://schemas.microsoft.com/office/drawing/2014/main" id="{42E52386-BDE6-D094-1318-F2E7076FC5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29" name="Rectangle 328">
                      <a:extLst>
                        <a:ext uri="{FF2B5EF4-FFF2-40B4-BE49-F238E27FC236}">
                          <a16:creationId xmlns:a16="http://schemas.microsoft.com/office/drawing/2014/main" id="{31540198-873A-7C18-7679-093F06F78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330" name="Rectangle 329">
                      <a:extLst>
                        <a:ext uri="{FF2B5EF4-FFF2-40B4-BE49-F238E27FC236}">
                          <a16:creationId xmlns:a16="http://schemas.microsoft.com/office/drawing/2014/main" id="{C81AB754-CBB0-8C12-72CB-8EA8E5B1F3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443" name="Group 442">
                  <a:extLst>
                    <a:ext uri="{FF2B5EF4-FFF2-40B4-BE49-F238E27FC236}">
                      <a16:creationId xmlns:a16="http://schemas.microsoft.com/office/drawing/2014/main" id="{B96B0F2F-253A-90B5-8925-269F4DF36A1B}"/>
                    </a:ext>
                  </a:extLst>
                </p:cNvPr>
                <p:cNvGrpSpPr/>
                <p:nvPr/>
              </p:nvGrpSpPr>
              <p:grpSpPr>
                <a:xfrm>
                  <a:off x="3236353" y="2913529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444" name="Group 443">
                    <a:extLst>
                      <a:ext uri="{FF2B5EF4-FFF2-40B4-BE49-F238E27FC236}">
                        <a16:creationId xmlns:a16="http://schemas.microsoft.com/office/drawing/2014/main" id="{F1106A2B-206F-DBC1-6E2A-3B073BD9FAAF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564" name="Rectangle 563">
                      <a:extLst>
                        <a:ext uri="{FF2B5EF4-FFF2-40B4-BE49-F238E27FC236}">
                          <a16:creationId xmlns:a16="http://schemas.microsoft.com/office/drawing/2014/main" id="{2E006BEC-0F92-6975-67F3-2D8CBB04C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65" name="Rectangle 564">
                      <a:extLst>
                        <a:ext uri="{FF2B5EF4-FFF2-40B4-BE49-F238E27FC236}">
                          <a16:creationId xmlns:a16="http://schemas.microsoft.com/office/drawing/2014/main" id="{F581F35C-4402-1C34-D308-E43C7A888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66" name="Rectangle 565">
                      <a:extLst>
                        <a:ext uri="{FF2B5EF4-FFF2-40B4-BE49-F238E27FC236}">
                          <a16:creationId xmlns:a16="http://schemas.microsoft.com/office/drawing/2014/main" id="{C3280056-61AA-8435-8F25-21EA9FE98B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67" name="Rectangle 566">
                      <a:extLst>
                        <a:ext uri="{FF2B5EF4-FFF2-40B4-BE49-F238E27FC236}">
                          <a16:creationId xmlns:a16="http://schemas.microsoft.com/office/drawing/2014/main" id="{A65967F8-6AF0-2B32-8625-9B4F3239E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68" name="Rectangle 567">
                      <a:extLst>
                        <a:ext uri="{FF2B5EF4-FFF2-40B4-BE49-F238E27FC236}">
                          <a16:creationId xmlns:a16="http://schemas.microsoft.com/office/drawing/2014/main" id="{48037A6C-1755-2F3F-4512-F15CFD3E43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69" name="Rectangle 568">
                      <a:extLst>
                        <a:ext uri="{FF2B5EF4-FFF2-40B4-BE49-F238E27FC236}">
                          <a16:creationId xmlns:a16="http://schemas.microsoft.com/office/drawing/2014/main" id="{9B5FD349-5180-FD9B-9A8A-CBCE5BBDAF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70" name="Rectangle 569">
                      <a:extLst>
                        <a:ext uri="{FF2B5EF4-FFF2-40B4-BE49-F238E27FC236}">
                          <a16:creationId xmlns:a16="http://schemas.microsoft.com/office/drawing/2014/main" id="{B33EC8D9-68FC-A93D-54F2-2EAA76C06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71" name="Rectangle 570">
                      <a:extLst>
                        <a:ext uri="{FF2B5EF4-FFF2-40B4-BE49-F238E27FC236}">
                          <a16:creationId xmlns:a16="http://schemas.microsoft.com/office/drawing/2014/main" id="{37D2680B-4DD7-E3DD-D2D4-9392A9FB53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72" name="Rectangle 571">
                      <a:extLst>
                        <a:ext uri="{FF2B5EF4-FFF2-40B4-BE49-F238E27FC236}">
                          <a16:creationId xmlns:a16="http://schemas.microsoft.com/office/drawing/2014/main" id="{4D0AF3F6-24E8-590A-E2F5-76DD38E40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73" name="Rectangle 572">
                      <a:extLst>
                        <a:ext uri="{FF2B5EF4-FFF2-40B4-BE49-F238E27FC236}">
                          <a16:creationId xmlns:a16="http://schemas.microsoft.com/office/drawing/2014/main" id="{47A442C7-ABA9-21F0-4410-2095941DF8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74" name="Rectangle 573">
                      <a:extLst>
                        <a:ext uri="{FF2B5EF4-FFF2-40B4-BE49-F238E27FC236}">
                          <a16:creationId xmlns:a16="http://schemas.microsoft.com/office/drawing/2014/main" id="{7EDBEC2B-0E66-DC68-DF83-FA46958B51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75" name="Rectangle 574">
                      <a:extLst>
                        <a:ext uri="{FF2B5EF4-FFF2-40B4-BE49-F238E27FC236}">
                          <a16:creationId xmlns:a16="http://schemas.microsoft.com/office/drawing/2014/main" id="{206F2121-B512-E683-9651-507229A8FC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76" name="Rectangle 575">
                      <a:extLst>
                        <a:ext uri="{FF2B5EF4-FFF2-40B4-BE49-F238E27FC236}">
                          <a16:creationId xmlns:a16="http://schemas.microsoft.com/office/drawing/2014/main" id="{7F2BC186-0907-8E01-9C08-C19D39B07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77" name="Rectangle 576">
                      <a:extLst>
                        <a:ext uri="{FF2B5EF4-FFF2-40B4-BE49-F238E27FC236}">
                          <a16:creationId xmlns:a16="http://schemas.microsoft.com/office/drawing/2014/main" id="{11B3BB40-BFAF-B736-D536-97CFAA2B7E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78" name="Rectangle 577">
                      <a:extLst>
                        <a:ext uri="{FF2B5EF4-FFF2-40B4-BE49-F238E27FC236}">
                          <a16:creationId xmlns:a16="http://schemas.microsoft.com/office/drawing/2014/main" id="{8D3FC986-5771-1597-B700-F5134EDC0D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79" name="Rectangle 578">
                      <a:extLst>
                        <a:ext uri="{FF2B5EF4-FFF2-40B4-BE49-F238E27FC236}">
                          <a16:creationId xmlns:a16="http://schemas.microsoft.com/office/drawing/2014/main" id="{2C5B555D-1B8C-1657-7491-7131834C6C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445" name="Group 444">
                    <a:extLst>
                      <a:ext uri="{FF2B5EF4-FFF2-40B4-BE49-F238E27FC236}">
                        <a16:creationId xmlns:a16="http://schemas.microsoft.com/office/drawing/2014/main" id="{5B1C6CD2-4B96-728B-7A36-7BDA2C5B29F9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548" name="Rectangle 547">
                      <a:extLst>
                        <a:ext uri="{FF2B5EF4-FFF2-40B4-BE49-F238E27FC236}">
                          <a16:creationId xmlns:a16="http://schemas.microsoft.com/office/drawing/2014/main" id="{237CC991-DC37-0E04-6364-7208A0096A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49" name="Rectangle 548">
                      <a:extLst>
                        <a:ext uri="{FF2B5EF4-FFF2-40B4-BE49-F238E27FC236}">
                          <a16:creationId xmlns:a16="http://schemas.microsoft.com/office/drawing/2014/main" id="{FB77C7DD-64D4-05CE-1FAD-6C85617173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50" name="Rectangle 549">
                      <a:extLst>
                        <a:ext uri="{FF2B5EF4-FFF2-40B4-BE49-F238E27FC236}">
                          <a16:creationId xmlns:a16="http://schemas.microsoft.com/office/drawing/2014/main" id="{96A372C7-5955-2B95-55DC-BCBBD63DB2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51" name="Rectangle 550">
                      <a:extLst>
                        <a:ext uri="{FF2B5EF4-FFF2-40B4-BE49-F238E27FC236}">
                          <a16:creationId xmlns:a16="http://schemas.microsoft.com/office/drawing/2014/main" id="{350CF01B-66C5-2BB7-1298-A795E73B09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52" name="Rectangle 551">
                      <a:extLst>
                        <a:ext uri="{FF2B5EF4-FFF2-40B4-BE49-F238E27FC236}">
                          <a16:creationId xmlns:a16="http://schemas.microsoft.com/office/drawing/2014/main" id="{8E76713A-C8F9-3BF9-1FBE-AD0754F77D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53" name="Rectangle 552">
                      <a:extLst>
                        <a:ext uri="{FF2B5EF4-FFF2-40B4-BE49-F238E27FC236}">
                          <a16:creationId xmlns:a16="http://schemas.microsoft.com/office/drawing/2014/main" id="{DCD7991C-1B46-1C7F-4B85-3B9219F689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54" name="Rectangle 553">
                      <a:extLst>
                        <a:ext uri="{FF2B5EF4-FFF2-40B4-BE49-F238E27FC236}">
                          <a16:creationId xmlns:a16="http://schemas.microsoft.com/office/drawing/2014/main" id="{3F279A2A-1C40-7750-D10A-8E386E95DB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55" name="Rectangle 554">
                      <a:extLst>
                        <a:ext uri="{FF2B5EF4-FFF2-40B4-BE49-F238E27FC236}">
                          <a16:creationId xmlns:a16="http://schemas.microsoft.com/office/drawing/2014/main" id="{465CECCF-7C68-490F-8C55-1E33D6CA9C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56" name="Rectangle 555">
                      <a:extLst>
                        <a:ext uri="{FF2B5EF4-FFF2-40B4-BE49-F238E27FC236}">
                          <a16:creationId xmlns:a16="http://schemas.microsoft.com/office/drawing/2014/main" id="{9D62FC44-2E89-1840-8339-870666B277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57" name="Rectangle 556">
                      <a:extLst>
                        <a:ext uri="{FF2B5EF4-FFF2-40B4-BE49-F238E27FC236}">
                          <a16:creationId xmlns:a16="http://schemas.microsoft.com/office/drawing/2014/main" id="{179A6E78-1EAC-BF0A-82DD-79A7F81700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58" name="Rectangle 557">
                      <a:extLst>
                        <a:ext uri="{FF2B5EF4-FFF2-40B4-BE49-F238E27FC236}">
                          <a16:creationId xmlns:a16="http://schemas.microsoft.com/office/drawing/2014/main" id="{294F7206-61DB-8A59-5F3E-5C61B47E66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59" name="Rectangle 558">
                      <a:extLst>
                        <a:ext uri="{FF2B5EF4-FFF2-40B4-BE49-F238E27FC236}">
                          <a16:creationId xmlns:a16="http://schemas.microsoft.com/office/drawing/2014/main" id="{5E3C379D-3F04-7F7D-9FFD-9850304D5A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60" name="Rectangle 559">
                      <a:extLst>
                        <a:ext uri="{FF2B5EF4-FFF2-40B4-BE49-F238E27FC236}">
                          <a16:creationId xmlns:a16="http://schemas.microsoft.com/office/drawing/2014/main" id="{D9EBF203-4FE3-25B4-DD9A-954834B32A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61" name="Rectangle 560">
                      <a:extLst>
                        <a:ext uri="{FF2B5EF4-FFF2-40B4-BE49-F238E27FC236}">
                          <a16:creationId xmlns:a16="http://schemas.microsoft.com/office/drawing/2014/main" id="{82DB267F-15B5-1D2B-C451-B3ED4238E5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62" name="Rectangle 561">
                      <a:extLst>
                        <a:ext uri="{FF2B5EF4-FFF2-40B4-BE49-F238E27FC236}">
                          <a16:creationId xmlns:a16="http://schemas.microsoft.com/office/drawing/2014/main" id="{B7F679BE-E443-19D2-69E2-60C99A9813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63" name="Rectangle 562">
                      <a:extLst>
                        <a:ext uri="{FF2B5EF4-FFF2-40B4-BE49-F238E27FC236}">
                          <a16:creationId xmlns:a16="http://schemas.microsoft.com/office/drawing/2014/main" id="{14C66EFD-0571-5E49-E207-DD1AACC696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446" name="Group 445">
                    <a:extLst>
                      <a:ext uri="{FF2B5EF4-FFF2-40B4-BE49-F238E27FC236}">
                        <a16:creationId xmlns:a16="http://schemas.microsoft.com/office/drawing/2014/main" id="{607FB4FE-CF99-A0CE-4117-42C80F14835F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532" name="Rectangle 531">
                      <a:extLst>
                        <a:ext uri="{FF2B5EF4-FFF2-40B4-BE49-F238E27FC236}">
                          <a16:creationId xmlns:a16="http://schemas.microsoft.com/office/drawing/2014/main" id="{A987C1B5-59D8-B5AE-EA71-3A5E30F35E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33" name="Rectangle 532">
                      <a:extLst>
                        <a:ext uri="{FF2B5EF4-FFF2-40B4-BE49-F238E27FC236}">
                          <a16:creationId xmlns:a16="http://schemas.microsoft.com/office/drawing/2014/main" id="{66B9A52F-53B9-6474-C2C4-C66F347CCB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34" name="Rectangle 533">
                      <a:extLst>
                        <a:ext uri="{FF2B5EF4-FFF2-40B4-BE49-F238E27FC236}">
                          <a16:creationId xmlns:a16="http://schemas.microsoft.com/office/drawing/2014/main" id="{748568AB-C95F-AF30-F037-5850FF25A5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35" name="Rectangle 534">
                      <a:extLst>
                        <a:ext uri="{FF2B5EF4-FFF2-40B4-BE49-F238E27FC236}">
                          <a16:creationId xmlns:a16="http://schemas.microsoft.com/office/drawing/2014/main" id="{9BAF78F3-8352-AE9E-A5D9-CC5AA63DA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36" name="Rectangle 535">
                      <a:extLst>
                        <a:ext uri="{FF2B5EF4-FFF2-40B4-BE49-F238E27FC236}">
                          <a16:creationId xmlns:a16="http://schemas.microsoft.com/office/drawing/2014/main" id="{107E23A4-B531-D222-6D7C-D3578DB5DF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37" name="Rectangle 536">
                      <a:extLst>
                        <a:ext uri="{FF2B5EF4-FFF2-40B4-BE49-F238E27FC236}">
                          <a16:creationId xmlns:a16="http://schemas.microsoft.com/office/drawing/2014/main" id="{FD265BBF-20B8-73DA-DD5F-1AF8E4B67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38" name="Rectangle 537">
                      <a:extLst>
                        <a:ext uri="{FF2B5EF4-FFF2-40B4-BE49-F238E27FC236}">
                          <a16:creationId xmlns:a16="http://schemas.microsoft.com/office/drawing/2014/main" id="{8E118F4D-5C79-179E-6B60-D4E8A37333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39" name="Rectangle 538">
                      <a:extLst>
                        <a:ext uri="{FF2B5EF4-FFF2-40B4-BE49-F238E27FC236}">
                          <a16:creationId xmlns:a16="http://schemas.microsoft.com/office/drawing/2014/main" id="{1FA0C759-4BF0-5223-D059-02C8A66EBE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40" name="Rectangle 539">
                      <a:extLst>
                        <a:ext uri="{FF2B5EF4-FFF2-40B4-BE49-F238E27FC236}">
                          <a16:creationId xmlns:a16="http://schemas.microsoft.com/office/drawing/2014/main" id="{FA8332DD-4D56-7AFA-8F00-7B676C7DA9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41" name="Rectangle 540">
                      <a:extLst>
                        <a:ext uri="{FF2B5EF4-FFF2-40B4-BE49-F238E27FC236}">
                          <a16:creationId xmlns:a16="http://schemas.microsoft.com/office/drawing/2014/main" id="{272FDF60-6B15-8B10-41A1-68F68FA810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42" name="Rectangle 541">
                      <a:extLst>
                        <a:ext uri="{FF2B5EF4-FFF2-40B4-BE49-F238E27FC236}">
                          <a16:creationId xmlns:a16="http://schemas.microsoft.com/office/drawing/2014/main" id="{6907029B-1673-C738-5953-2DC11E2107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43" name="Rectangle 542">
                      <a:extLst>
                        <a:ext uri="{FF2B5EF4-FFF2-40B4-BE49-F238E27FC236}">
                          <a16:creationId xmlns:a16="http://schemas.microsoft.com/office/drawing/2014/main" id="{44434C97-FF31-1894-ABE7-75CAFC2143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44" name="Rectangle 543">
                      <a:extLst>
                        <a:ext uri="{FF2B5EF4-FFF2-40B4-BE49-F238E27FC236}">
                          <a16:creationId xmlns:a16="http://schemas.microsoft.com/office/drawing/2014/main" id="{E0D37D0D-70EC-B1F8-CC5B-1E07E0FB28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45" name="Rectangle 544">
                      <a:extLst>
                        <a:ext uri="{FF2B5EF4-FFF2-40B4-BE49-F238E27FC236}">
                          <a16:creationId xmlns:a16="http://schemas.microsoft.com/office/drawing/2014/main" id="{C12801E7-2477-6A62-E7A9-35C45861E2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46" name="Rectangle 545">
                      <a:extLst>
                        <a:ext uri="{FF2B5EF4-FFF2-40B4-BE49-F238E27FC236}">
                          <a16:creationId xmlns:a16="http://schemas.microsoft.com/office/drawing/2014/main" id="{DA7D13C7-ED67-74DB-8414-778B3263B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47" name="Rectangle 546">
                      <a:extLst>
                        <a:ext uri="{FF2B5EF4-FFF2-40B4-BE49-F238E27FC236}">
                          <a16:creationId xmlns:a16="http://schemas.microsoft.com/office/drawing/2014/main" id="{AE82E7ED-9B09-8BEE-7FD0-2893F65149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447" name="Group 446">
                    <a:extLst>
                      <a:ext uri="{FF2B5EF4-FFF2-40B4-BE49-F238E27FC236}">
                        <a16:creationId xmlns:a16="http://schemas.microsoft.com/office/drawing/2014/main" id="{8B4D94E5-880E-F6B8-7410-5BC41FA728DF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516" name="Rectangle 515">
                      <a:extLst>
                        <a:ext uri="{FF2B5EF4-FFF2-40B4-BE49-F238E27FC236}">
                          <a16:creationId xmlns:a16="http://schemas.microsoft.com/office/drawing/2014/main" id="{0CDB2AC2-5799-25A4-E88D-981BAD3081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17" name="Rectangle 516">
                      <a:extLst>
                        <a:ext uri="{FF2B5EF4-FFF2-40B4-BE49-F238E27FC236}">
                          <a16:creationId xmlns:a16="http://schemas.microsoft.com/office/drawing/2014/main" id="{26CC9E0C-1F4B-181D-5016-52442BF73E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18" name="Rectangle 517">
                      <a:extLst>
                        <a:ext uri="{FF2B5EF4-FFF2-40B4-BE49-F238E27FC236}">
                          <a16:creationId xmlns:a16="http://schemas.microsoft.com/office/drawing/2014/main" id="{33E206F9-3D55-5EA7-AC40-A83D28CB52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19" name="Rectangle 518">
                      <a:extLst>
                        <a:ext uri="{FF2B5EF4-FFF2-40B4-BE49-F238E27FC236}">
                          <a16:creationId xmlns:a16="http://schemas.microsoft.com/office/drawing/2014/main" id="{1DE07FE2-D3FB-7D7F-8DFC-0CA854848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20" name="Rectangle 519">
                      <a:extLst>
                        <a:ext uri="{FF2B5EF4-FFF2-40B4-BE49-F238E27FC236}">
                          <a16:creationId xmlns:a16="http://schemas.microsoft.com/office/drawing/2014/main" id="{9BF430EC-60BF-5AEB-DF38-5FAD1F23AD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21" name="Rectangle 520">
                      <a:extLst>
                        <a:ext uri="{FF2B5EF4-FFF2-40B4-BE49-F238E27FC236}">
                          <a16:creationId xmlns:a16="http://schemas.microsoft.com/office/drawing/2014/main" id="{2161B02C-1B65-053C-C0C8-96A2AFD1B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22" name="Rectangle 521">
                      <a:extLst>
                        <a:ext uri="{FF2B5EF4-FFF2-40B4-BE49-F238E27FC236}">
                          <a16:creationId xmlns:a16="http://schemas.microsoft.com/office/drawing/2014/main" id="{8C4F3606-E9D8-E2E1-4203-287A41C716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23" name="Rectangle 522">
                      <a:extLst>
                        <a:ext uri="{FF2B5EF4-FFF2-40B4-BE49-F238E27FC236}">
                          <a16:creationId xmlns:a16="http://schemas.microsoft.com/office/drawing/2014/main" id="{9DB388C3-87AD-B427-5B18-FBF02B55CA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24" name="Rectangle 523">
                      <a:extLst>
                        <a:ext uri="{FF2B5EF4-FFF2-40B4-BE49-F238E27FC236}">
                          <a16:creationId xmlns:a16="http://schemas.microsoft.com/office/drawing/2014/main" id="{CC4D3BEB-1D81-0370-1187-ACDD0317C0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25" name="Rectangle 524">
                      <a:extLst>
                        <a:ext uri="{FF2B5EF4-FFF2-40B4-BE49-F238E27FC236}">
                          <a16:creationId xmlns:a16="http://schemas.microsoft.com/office/drawing/2014/main" id="{F0962B73-3EE8-40D9-5D25-F85E539BBD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26" name="Rectangle 525">
                      <a:extLst>
                        <a:ext uri="{FF2B5EF4-FFF2-40B4-BE49-F238E27FC236}">
                          <a16:creationId xmlns:a16="http://schemas.microsoft.com/office/drawing/2014/main" id="{6E898A93-70E4-7D3E-7077-A05EDE4912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27" name="Rectangle 526">
                      <a:extLst>
                        <a:ext uri="{FF2B5EF4-FFF2-40B4-BE49-F238E27FC236}">
                          <a16:creationId xmlns:a16="http://schemas.microsoft.com/office/drawing/2014/main" id="{6A74F8E6-49FC-07B3-3EA6-3D0F3804BC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28" name="Rectangle 527">
                      <a:extLst>
                        <a:ext uri="{FF2B5EF4-FFF2-40B4-BE49-F238E27FC236}">
                          <a16:creationId xmlns:a16="http://schemas.microsoft.com/office/drawing/2014/main" id="{E7B2E3F2-2B44-4FB3-5639-7E8C24E7ED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29" name="Rectangle 528">
                      <a:extLst>
                        <a:ext uri="{FF2B5EF4-FFF2-40B4-BE49-F238E27FC236}">
                          <a16:creationId xmlns:a16="http://schemas.microsoft.com/office/drawing/2014/main" id="{DE0CB5FE-A025-E308-FA3D-3AF39BA282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30" name="Rectangle 529">
                      <a:extLst>
                        <a:ext uri="{FF2B5EF4-FFF2-40B4-BE49-F238E27FC236}">
                          <a16:creationId xmlns:a16="http://schemas.microsoft.com/office/drawing/2014/main" id="{F9D6AC32-DF60-9A30-F6D3-8A736C5C79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31" name="Rectangle 530">
                      <a:extLst>
                        <a:ext uri="{FF2B5EF4-FFF2-40B4-BE49-F238E27FC236}">
                          <a16:creationId xmlns:a16="http://schemas.microsoft.com/office/drawing/2014/main" id="{00015464-D9DB-AD91-8E9A-618398A317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448" name="Group 447">
                    <a:extLst>
                      <a:ext uri="{FF2B5EF4-FFF2-40B4-BE49-F238E27FC236}">
                        <a16:creationId xmlns:a16="http://schemas.microsoft.com/office/drawing/2014/main" id="{25183EE6-F021-F045-F7F2-0DC215ABB681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500" name="Rectangle 499">
                      <a:extLst>
                        <a:ext uri="{FF2B5EF4-FFF2-40B4-BE49-F238E27FC236}">
                          <a16:creationId xmlns:a16="http://schemas.microsoft.com/office/drawing/2014/main" id="{753A969F-8507-88AF-7509-AC1EE66A96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01" name="Rectangle 500">
                      <a:extLst>
                        <a:ext uri="{FF2B5EF4-FFF2-40B4-BE49-F238E27FC236}">
                          <a16:creationId xmlns:a16="http://schemas.microsoft.com/office/drawing/2014/main" id="{B76C6B72-9A7E-6812-1FB2-BFF1CBF41D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02" name="Rectangle 501">
                      <a:extLst>
                        <a:ext uri="{FF2B5EF4-FFF2-40B4-BE49-F238E27FC236}">
                          <a16:creationId xmlns:a16="http://schemas.microsoft.com/office/drawing/2014/main" id="{CBBA33E9-9C80-97AA-DF51-D4618BDAF1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03" name="Rectangle 502">
                      <a:extLst>
                        <a:ext uri="{FF2B5EF4-FFF2-40B4-BE49-F238E27FC236}">
                          <a16:creationId xmlns:a16="http://schemas.microsoft.com/office/drawing/2014/main" id="{824BBBAF-6058-BA6F-4CC6-DF99A6ED34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04" name="Rectangle 503">
                      <a:extLst>
                        <a:ext uri="{FF2B5EF4-FFF2-40B4-BE49-F238E27FC236}">
                          <a16:creationId xmlns:a16="http://schemas.microsoft.com/office/drawing/2014/main" id="{A1FD75A8-8789-CC59-92B5-D4AADD8AD5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05" name="Rectangle 504">
                      <a:extLst>
                        <a:ext uri="{FF2B5EF4-FFF2-40B4-BE49-F238E27FC236}">
                          <a16:creationId xmlns:a16="http://schemas.microsoft.com/office/drawing/2014/main" id="{74F143A2-504E-D0C9-7DC1-B69396AA6D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06" name="Rectangle 505">
                      <a:extLst>
                        <a:ext uri="{FF2B5EF4-FFF2-40B4-BE49-F238E27FC236}">
                          <a16:creationId xmlns:a16="http://schemas.microsoft.com/office/drawing/2014/main" id="{D225928D-87A0-7AB1-359B-CD34DB0E7E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07" name="Rectangle 506">
                      <a:extLst>
                        <a:ext uri="{FF2B5EF4-FFF2-40B4-BE49-F238E27FC236}">
                          <a16:creationId xmlns:a16="http://schemas.microsoft.com/office/drawing/2014/main" id="{59BE3C24-79C6-E4EC-1718-8C2819BCD5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08" name="Rectangle 507">
                      <a:extLst>
                        <a:ext uri="{FF2B5EF4-FFF2-40B4-BE49-F238E27FC236}">
                          <a16:creationId xmlns:a16="http://schemas.microsoft.com/office/drawing/2014/main" id="{D9673FCF-1245-5D41-6D4F-8404925C83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09" name="Rectangle 508">
                      <a:extLst>
                        <a:ext uri="{FF2B5EF4-FFF2-40B4-BE49-F238E27FC236}">
                          <a16:creationId xmlns:a16="http://schemas.microsoft.com/office/drawing/2014/main" id="{6D78E7FF-9A78-C2C0-0B30-C4BCAD6FD6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10" name="Rectangle 509">
                      <a:extLst>
                        <a:ext uri="{FF2B5EF4-FFF2-40B4-BE49-F238E27FC236}">
                          <a16:creationId xmlns:a16="http://schemas.microsoft.com/office/drawing/2014/main" id="{ACB4F5DF-FF7B-7A5B-D079-5D3170A098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11" name="Rectangle 510">
                      <a:extLst>
                        <a:ext uri="{FF2B5EF4-FFF2-40B4-BE49-F238E27FC236}">
                          <a16:creationId xmlns:a16="http://schemas.microsoft.com/office/drawing/2014/main" id="{A380B745-AA4B-9E39-BC23-B8FF6BBCE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12" name="Rectangle 511">
                      <a:extLst>
                        <a:ext uri="{FF2B5EF4-FFF2-40B4-BE49-F238E27FC236}">
                          <a16:creationId xmlns:a16="http://schemas.microsoft.com/office/drawing/2014/main" id="{B00CA182-C353-1A74-CEB1-C42FE4910A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13" name="Rectangle 512">
                      <a:extLst>
                        <a:ext uri="{FF2B5EF4-FFF2-40B4-BE49-F238E27FC236}">
                          <a16:creationId xmlns:a16="http://schemas.microsoft.com/office/drawing/2014/main" id="{2F91D1C6-C286-E955-3C15-3778BA7CA5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14" name="Rectangle 513">
                      <a:extLst>
                        <a:ext uri="{FF2B5EF4-FFF2-40B4-BE49-F238E27FC236}">
                          <a16:creationId xmlns:a16="http://schemas.microsoft.com/office/drawing/2014/main" id="{1B9C3685-6F16-604C-35CD-2C775199A0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15" name="Rectangle 514">
                      <a:extLst>
                        <a:ext uri="{FF2B5EF4-FFF2-40B4-BE49-F238E27FC236}">
                          <a16:creationId xmlns:a16="http://schemas.microsoft.com/office/drawing/2014/main" id="{BC1D6B3A-9ABD-6EC9-DB52-1E41D416BA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449" name="Group 448">
                    <a:extLst>
                      <a:ext uri="{FF2B5EF4-FFF2-40B4-BE49-F238E27FC236}">
                        <a16:creationId xmlns:a16="http://schemas.microsoft.com/office/drawing/2014/main" id="{3CF1AE67-7D10-AB8C-ED79-A0DFD8043E09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484" name="Rectangle 483">
                      <a:extLst>
                        <a:ext uri="{FF2B5EF4-FFF2-40B4-BE49-F238E27FC236}">
                          <a16:creationId xmlns:a16="http://schemas.microsoft.com/office/drawing/2014/main" id="{9206F133-115B-4A75-AE0D-140A4010C6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85" name="Rectangle 484">
                      <a:extLst>
                        <a:ext uri="{FF2B5EF4-FFF2-40B4-BE49-F238E27FC236}">
                          <a16:creationId xmlns:a16="http://schemas.microsoft.com/office/drawing/2014/main" id="{E7FF95B6-AB96-2D59-21D3-2185E3C897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86" name="Rectangle 485">
                      <a:extLst>
                        <a:ext uri="{FF2B5EF4-FFF2-40B4-BE49-F238E27FC236}">
                          <a16:creationId xmlns:a16="http://schemas.microsoft.com/office/drawing/2014/main" id="{6EA5A09D-E00D-9D74-D99E-D937F49F8D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87" name="Rectangle 486">
                      <a:extLst>
                        <a:ext uri="{FF2B5EF4-FFF2-40B4-BE49-F238E27FC236}">
                          <a16:creationId xmlns:a16="http://schemas.microsoft.com/office/drawing/2014/main" id="{E58280B0-70BA-204C-60FB-9E9A8B3AED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88" name="Rectangle 487">
                      <a:extLst>
                        <a:ext uri="{FF2B5EF4-FFF2-40B4-BE49-F238E27FC236}">
                          <a16:creationId xmlns:a16="http://schemas.microsoft.com/office/drawing/2014/main" id="{741F1118-585D-81FD-5469-19AD57BE57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89" name="Rectangle 488">
                      <a:extLst>
                        <a:ext uri="{FF2B5EF4-FFF2-40B4-BE49-F238E27FC236}">
                          <a16:creationId xmlns:a16="http://schemas.microsoft.com/office/drawing/2014/main" id="{197F825B-E3B3-1C82-BE7C-D8F3A641A3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90" name="Rectangle 489">
                      <a:extLst>
                        <a:ext uri="{FF2B5EF4-FFF2-40B4-BE49-F238E27FC236}">
                          <a16:creationId xmlns:a16="http://schemas.microsoft.com/office/drawing/2014/main" id="{2344DCBA-074A-C465-1E9A-69C6E9E46D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91" name="Rectangle 490">
                      <a:extLst>
                        <a:ext uri="{FF2B5EF4-FFF2-40B4-BE49-F238E27FC236}">
                          <a16:creationId xmlns:a16="http://schemas.microsoft.com/office/drawing/2014/main" id="{7C98BC82-2902-2D9F-C7CA-ABE7D27FD3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92" name="Rectangle 491">
                      <a:extLst>
                        <a:ext uri="{FF2B5EF4-FFF2-40B4-BE49-F238E27FC236}">
                          <a16:creationId xmlns:a16="http://schemas.microsoft.com/office/drawing/2014/main" id="{EA060792-1875-4770-7C12-29453E73D52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93" name="Rectangle 492">
                      <a:extLst>
                        <a:ext uri="{FF2B5EF4-FFF2-40B4-BE49-F238E27FC236}">
                          <a16:creationId xmlns:a16="http://schemas.microsoft.com/office/drawing/2014/main" id="{AF892A78-2FDA-8680-599F-772A3B7531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94" name="Rectangle 493">
                      <a:extLst>
                        <a:ext uri="{FF2B5EF4-FFF2-40B4-BE49-F238E27FC236}">
                          <a16:creationId xmlns:a16="http://schemas.microsoft.com/office/drawing/2014/main" id="{D5AFD9D8-9733-BBD0-5708-BEFD2A7BE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95" name="Rectangle 494">
                      <a:extLst>
                        <a:ext uri="{FF2B5EF4-FFF2-40B4-BE49-F238E27FC236}">
                          <a16:creationId xmlns:a16="http://schemas.microsoft.com/office/drawing/2014/main" id="{D7AAFEC4-B439-D62F-9581-49BCD008AF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96" name="Rectangle 495">
                      <a:extLst>
                        <a:ext uri="{FF2B5EF4-FFF2-40B4-BE49-F238E27FC236}">
                          <a16:creationId xmlns:a16="http://schemas.microsoft.com/office/drawing/2014/main" id="{82AF1A8A-7CF9-F092-DE5B-270913CE5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97" name="Rectangle 496">
                      <a:extLst>
                        <a:ext uri="{FF2B5EF4-FFF2-40B4-BE49-F238E27FC236}">
                          <a16:creationId xmlns:a16="http://schemas.microsoft.com/office/drawing/2014/main" id="{C0868F02-91A2-A4D7-FA13-19024A23E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98" name="Rectangle 497">
                      <a:extLst>
                        <a:ext uri="{FF2B5EF4-FFF2-40B4-BE49-F238E27FC236}">
                          <a16:creationId xmlns:a16="http://schemas.microsoft.com/office/drawing/2014/main" id="{06E5D264-6510-76D2-0F19-7D0CB608D1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99" name="Rectangle 498">
                      <a:extLst>
                        <a:ext uri="{FF2B5EF4-FFF2-40B4-BE49-F238E27FC236}">
                          <a16:creationId xmlns:a16="http://schemas.microsoft.com/office/drawing/2014/main" id="{6ACADEEA-D842-E8C3-77C8-CEEEFA1BF9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450" name="Group 449">
                    <a:extLst>
                      <a:ext uri="{FF2B5EF4-FFF2-40B4-BE49-F238E27FC236}">
                        <a16:creationId xmlns:a16="http://schemas.microsoft.com/office/drawing/2014/main" id="{0491E052-2009-851F-C76B-76168DE05003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468" name="Rectangle 467">
                      <a:extLst>
                        <a:ext uri="{FF2B5EF4-FFF2-40B4-BE49-F238E27FC236}">
                          <a16:creationId xmlns:a16="http://schemas.microsoft.com/office/drawing/2014/main" id="{C8AD2B12-178B-CC17-25E2-EEB10630E4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69" name="Rectangle 468">
                      <a:extLst>
                        <a:ext uri="{FF2B5EF4-FFF2-40B4-BE49-F238E27FC236}">
                          <a16:creationId xmlns:a16="http://schemas.microsoft.com/office/drawing/2014/main" id="{712B1B25-DBCB-73C1-7791-087C2B0C4B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70" name="Rectangle 469">
                      <a:extLst>
                        <a:ext uri="{FF2B5EF4-FFF2-40B4-BE49-F238E27FC236}">
                          <a16:creationId xmlns:a16="http://schemas.microsoft.com/office/drawing/2014/main" id="{D929479A-2DFE-B8BC-9401-5BA5C9C187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71" name="Rectangle 470">
                      <a:extLst>
                        <a:ext uri="{FF2B5EF4-FFF2-40B4-BE49-F238E27FC236}">
                          <a16:creationId xmlns:a16="http://schemas.microsoft.com/office/drawing/2014/main" id="{B6D8AE56-8FA6-2514-8E24-044BD6C4D8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72" name="Rectangle 471">
                      <a:extLst>
                        <a:ext uri="{FF2B5EF4-FFF2-40B4-BE49-F238E27FC236}">
                          <a16:creationId xmlns:a16="http://schemas.microsoft.com/office/drawing/2014/main" id="{6419D1BB-2A90-1B4D-DEF2-815D0DD4A0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73" name="Rectangle 472">
                      <a:extLst>
                        <a:ext uri="{FF2B5EF4-FFF2-40B4-BE49-F238E27FC236}">
                          <a16:creationId xmlns:a16="http://schemas.microsoft.com/office/drawing/2014/main" id="{8861240A-1D58-24FC-281C-9BE8B29827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74" name="Rectangle 473">
                      <a:extLst>
                        <a:ext uri="{FF2B5EF4-FFF2-40B4-BE49-F238E27FC236}">
                          <a16:creationId xmlns:a16="http://schemas.microsoft.com/office/drawing/2014/main" id="{6A8903B5-0CDD-7AB8-13F8-866FB6A102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75" name="Rectangle 474">
                      <a:extLst>
                        <a:ext uri="{FF2B5EF4-FFF2-40B4-BE49-F238E27FC236}">
                          <a16:creationId xmlns:a16="http://schemas.microsoft.com/office/drawing/2014/main" id="{FEE0A587-DEDE-E4C2-8B4A-5733CD74C9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76" name="Rectangle 475">
                      <a:extLst>
                        <a:ext uri="{FF2B5EF4-FFF2-40B4-BE49-F238E27FC236}">
                          <a16:creationId xmlns:a16="http://schemas.microsoft.com/office/drawing/2014/main" id="{4E8D5358-A056-28E3-E3AF-0ECE92B052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77" name="Rectangle 476">
                      <a:extLst>
                        <a:ext uri="{FF2B5EF4-FFF2-40B4-BE49-F238E27FC236}">
                          <a16:creationId xmlns:a16="http://schemas.microsoft.com/office/drawing/2014/main" id="{7AE9BF8A-C8B1-C81E-962F-3E2AA19613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78" name="Rectangle 477">
                      <a:extLst>
                        <a:ext uri="{FF2B5EF4-FFF2-40B4-BE49-F238E27FC236}">
                          <a16:creationId xmlns:a16="http://schemas.microsoft.com/office/drawing/2014/main" id="{8892DDD5-18D6-85F6-43EA-B3918B877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79" name="Rectangle 478">
                      <a:extLst>
                        <a:ext uri="{FF2B5EF4-FFF2-40B4-BE49-F238E27FC236}">
                          <a16:creationId xmlns:a16="http://schemas.microsoft.com/office/drawing/2014/main" id="{35CE63FD-E689-6C0A-F788-4B180A4ACE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80" name="Rectangle 479">
                      <a:extLst>
                        <a:ext uri="{FF2B5EF4-FFF2-40B4-BE49-F238E27FC236}">
                          <a16:creationId xmlns:a16="http://schemas.microsoft.com/office/drawing/2014/main" id="{13E05920-A0FA-909B-3FF7-4641FDF7F7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81" name="Rectangle 480">
                      <a:extLst>
                        <a:ext uri="{FF2B5EF4-FFF2-40B4-BE49-F238E27FC236}">
                          <a16:creationId xmlns:a16="http://schemas.microsoft.com/office/drawing/2014/main" id="{A9F6B377-8D55-755B-2438-E7CCE7F498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82" name="Rectangle 481">
                      <a:extLst>
                        <a:ext uri="{FF2B5EF4-FFF2-40B4-BE49-F238E27FC236}">
                          <a16:creationId xmlns:a16="http://schemas.microsoft.com/office/drawing/2014/main" id="{66FC2E36-A9D1-461E-4EBF-B95174323B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83" name="Rectangle 482">
                      <a:extLst>
                        <a:ext uri="{FF2B5EF4-FFF2-40B4-BE49-F238E27FC236}">
                          <a16:creationId xmlns:a16="http://schemas.microsoft.com/office/drawing/2014/main" id="{C09118D1-6275-34AF-3342-91F8D31F1E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451" name="Group 450">
                    <a:extLst>
                      <a:ext uri="{FF2B5EF4-FFF2-40B4-BE49-F238E27FC236}">
                        <a16:creationId xmlns:a16="http://schemas.microsoft.com/office/drawing/2014/main" id="{4D09A279-7041-DD21-F292-1E78EB82F8AC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452" name="Rectangle 451">
                      <a:extLst>
                        <a:ext uri="{FF2B5EF4-FFF2-40B4-BE49-F238E27FC236}">
                          <a16:creationId xmlns:a16="http://schemas.microsoft.com/office/drawing/2014/main" id="{499C6D80-38EE-E4FB-ED28-EF2881A1DC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53" name="Rectangle 452">
                      <a:extLst>
                        <a:ext uri="{FF2B5EF4-FFF2-40B4-BE49-F238E27FC236}">
                          <a16:creationId xmlns:a16="http://schemas.microsoft.com/office/drawing/2014/main" id="{AE40CF80-1F93-7404-A3D6-ED4B455531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54" name="Rectangle 453">
                      <a:extLst>
                        <a:ext uri="{FF2B5EF4-FFF2-40B4-BE49-F238E27FC236}">
                          <a16:creationId xmlns:a16="http://schemas.microsoft.com/office/drawing/2014/main" id="{D8C669E9-8644-2CD9-CA52-A294065656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55" name="Rectangle 454">
                      <a:extLst>
                        <a:ext uri="{FF2B5EF4-FFF2-40B4-BE49-F238E27FC236}">
                          <a16:creationId xmlns:a16="http://schemas.microsoft.com/office/drawing/2014/main" id="{3976AA5E-61FD-76C9-071E-DB3DA96227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56" name="Rectangle 455">
                      <a:extLst>
                        <a:ext uri="{FF2B5EF4-FFF2-40B4-BE49-F238E27FC236}">
                          <a16:creationId xmlns:a16="http://schemas.microsoft.com/office/drawing/2014/main" id="{CE933369-EA8B-3868-4AA0-D1CD4901FC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57" name="Rectangle 456">
                      <a:extLst>
                        <a:ext uri="{FF2B5EF4-FFF2-40B4-BE49-F238E27FC236}">
                          <a16:creationId xmlns:a16="http://schemas.microsoft.com/office/drawing/2014/main" id="{1B21955D-8D74-C2FC-9016-3B97DA7072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58" name="Rectangle 457">
                      <a:extLst>
                        <a:ext uri="{FF2B5EF4-FFF2-40B4-BE49-F238E27FC236}">
                          <a16:creationId xmlns:a16="http://schemas.microsoft.com/office/drawing/2014/main" id="{4E1C67A5-485B-DC26-C04C-2CAB3B6BBD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59" name="Rectangle 458">
                      <a:extLst>
                        <a:ext uri="{FF2B5EF4-FFF2-40B4-BE49-F238E27FC236}">
                          <a16:creationId xmlns:a16="http://schemas.microsoft.com/office/drawing/2014/main" id="{4034B7B6-1096-F55B-F7B4-656A025B57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60" name="Rectangle 459">
                      <a:extLst>
                        <a:ext uri="{FF2B5EF4-FFF2-40B4-BE49-F238E27FC236}">
                          <a16:creationId xmlns:a16="http://schemas.microsoft.com/office/drawing/2014/main" id="{E530E6FE-6851-6FCF-DF14-FD49677D27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61" name="Rectangle 460">
                      <a:extLst>
                        <a:ext uri="{FF2B5EF4-FFF2-40B4-BE49-F238E27FC236}">
                          <a16:creationId xmlns:a16="http://schemas.microsoft.com/office/drawing/2014/main" id="{4A369C61-A1BA-A4C2-C153-B6914D5BBF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62" name="Rectangle 461">
                      <a:extLst>
                        <a:ext uri="{FF2B5EF4-FFF2-40B4-BE49-F238E27FC236}">
                          <a16:creationId xmlns:a16="http://schemas.microsoft.com/office/drawing/2014/main" id="{51F70CDB-92B8-8AEF-9492-1BCAD6ACD9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63" name="Rectangle 462">
                      <a:extLst>
                        <a:ext uri="{FF2B5EF4-FFF2-40B4-BE49-F238E27FC236}">
                          <a16:creationId xmlns:a16="http://schemas.microsoft.com/office/drawing/2014/main" id="{6BAE7EDF-D8E2-A9DA-1FC8-6D20A2751C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64" name="Rectangle 463">
                      <a:extLst>
                        <a:ext uri="{FF2B5EF4-FFF2-40B4-BE49-F238E27FC236}">
                          <a16:creationId xmlns:a16="http://schemas.microsoft.com/office/drawing/2014/main" id="{022897EA-0F84-F518-0B5C-ED5DAD55A9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65" name="Rectangle 464">
                      <a:extLst>
                        <a:ext uri="{FF2B5EF4-FFF2-40B4-BE49-F238E27FC236}">
                          <a16:creationId xmlns:a16="http://schemas.microsoft.com/office/drawing/2014/main" id="{599517DB-FB24-F401-8139-6CBCD62FD5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66" name="Rectangle 465">
                      <a:extLst>
                        <a:ext uri="{FF2B5EF4-FFF2-40B4-BE49-F238E27FC236}">
                          <a16:creationId xmlns:a16="http://schemas.microsoft.com/office/drawing/2014/main" id="{E1B7BCD0-BB2E-0EE2-FED5-338292FB3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467" name="Rectangle 466">
                      <a:extLst>
                        <a:ext uri="{FF2B5EF4-FFF2-40B4-BE49-F238E27FC236}">
                          <a16:creationId xmlns:a16="http://schemas.microsoft.com/office/drawing/2014/main" id="{1D2ABE83-EA97-4D71-2324-B0967C4569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581" name="Group 580">
                <a:extLst>
                  <a:ext uri="{FF2B5EF4-FFF2-40B4-BE49-F238E27FC236}">
                    <a16:creationId xmlns:a16="http://schemas.microsoft.com/office/drawing/2014/main" id="{1B89CAB0-A2A7-C675-FE75-F363D3A21D16}"/>
                  </a:ext>
                </a:extLst>
              </p:cNvPr>
              <p:cNvGrpSpPr/>
              <p:nvPr/>
            </p:nvGrpSpPr>
            <p:grpSpPr>
              <a:xfrm>
                <a:off x="5187495" y="1971777"/>
                <a:ext cx="3768154" cy="1883504"/>
                <a:chOff x="1352276" y="1971777"/>
                <a:chExt cx="3768154" cy="1883504"/>
              </a:xfrm>
            </p:grpSpPr>
            <p:grpSp>
              <p:nvGrpSpPr>
                <p:cNvPr id="582" name="Group 581">
                  <a:extLst>
                    <a:ext uri="{FF2B5EF4-FFF2-40B4-BE49-F238E27FC236}">
                      <a16:creationId xmlns:a16="http://schemas.microsoft.com/office/drawing/2014/main" id="{4C1D72AD-ECFA-B0C2-CFA7-5179AFAC3F34}"/>
                    </a:ext>
                  </a:extLst>
                </p:cNvPr>
                <p:cNvGrpSpPr/>
                <p:nvPr/>
              </p:nvGrpSpPr>
              <p:grpSpPr>
                <a:xfrm>
                  <a:off x="1352276" y="1971777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994" name="Group 993">
                    <a:extLst>
                      <a:ext uri="{FF2B5EF4-FFF2-40B4-BE49-F238E27FC236}">
                        <a16:creationId xmlns:a16="http://schemas.microsoft.com/office/drawing/2014/main" id="{16D3FC38-C9FE-DAC8-F84F-5DF92CA52F32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114" name="Rectangle 1113">
                      <a:extLst>
                        <a:ext uri="{FF2B5EF4-FFF2-40B4-BE49-F238E27FC236}">
                          <a16:creationId xmlns:a16="http://schemas.microsoft.com/office/drawing/2014/main" id="{7FF64DDF-7ADE-2113-1EB0-9A7BBC4403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15" name="Rectangle 1114">
                      <a:extLst>
                        <a:ext uri="{FF2B5EF4-FFF2-40B4-BE49-F238E27FC236}">
                          <a16:creationId xmlns:a16="http://schemas.microsoft.com/office/drawing/2014/main" id="{53E4663B-89C1-3440-9DB5-A64A8C4D59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16" name="Rectangle 1115">
                      <a:extLst>
                        <a:ext uri="{FF2B5EF4-FFF2-40B4-BE49-F238E27FC236}">
                          <a16:creationId xmlns:a16="http://schemas.microsoft.com/office/drawing/2014/main" id="{A252240B-295D-906B-0A3D-7C251997D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17" name="Rectangle 1116">
                      <a:extLst>
                        <a:ext uri="{FF2B5EF4-FFF2-40B4-BE49-F238E27FC236}">
                          <a16:creationId xmlns:a16="http://schemas.microsoft.com/office/drawing/2014/main" id="{A4647CEA-C80C-DA19-308F-FDF18B467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18" name="Rectangle 1117">
                      <a:extLst>
                        <a:ext uri="{FF2B5EF4-FFF2-40B4-BE49-F238E27FC236}">
                          <a16:creationId xmlns:a16="http://schemas.microsoft.com/office/drawing/2014/main" id="{2F40D579-7473-D800-6340-6F4370087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19" name="Rectangle 1118">
                      <a:extLst>
                        <a:ext uri="{FF2B5EF4-FFF2-40B4-BE49-F238E27FC236}">
                          <a16:creationId xmlns:a16="http://schemas.microsoft.com/office/drawing/2014/main" id="{21F83DDC-9507-E367-DF9A-29D7A15F13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20" name="Rectangle 1119">
                      <a:extLst>
                        <a:ext uri="{FF2B5EF4-FFF2-40B4-BE49-F238E27FC236}">
                          <a16:creationId xmlns:a16="http://schemas.microsoft.com/office/drawing/2014/main" id="{56BD8B0A-7ACF-358A-2AFA-3086C3DE95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21" name="Rectangle 1120">
                      <a:extLst>
                        <a:ext uri="{FF2B5EF4-FFF2-40B4-BE49-F238E27FC236}">
                          <a16:creationId xmlns:a16="http://schemas.microsoft.com/office/drawing/2014/main" id="{5300D384-2A23-14AE-1ECE-FBA3FE9829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22" name="Rectangle 1121">
                      <a:extLst>
                        <a:ext uri="{FF2B5EF4-FFF2-40B4-BE49-F238E27FC236}">
                          <a16:creationId xmlns:a16="http://schemas.microsoft.com/office/drawing/2014/main" id="{DD77250C-8316-DECF-60CB-7CE5D6175D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23" name="Rectangle 1122">
                      <a:extLst>
                        <a:ext uri="{FF2B5EF4-FFF2-40B4-BE49-F238E27FC236}">
                          <a16:creationId xmlns:a16="http://schemas.microsoft.com/office/drawing/2014/main" id="{4931A60E-7171-CBD0-A47D-B02945996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24" name="Rectangle 1123">
                      <a:extLst>
                        <a:ext uri="{FF2B5EF4-FFF2-40B4-BE49-F238E27FC236}">
                          <a16:creationId xmlns:a16="http://schemas.microsoft.com/office/drawing/2014/main" id="{1B571D6E-715F-C652-E361-B7CB55865A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25" name="Rectangle 1124">
                      <a:extLst>
                        <a:ext uri="{FF2B5EF4-FFF2-40B4-BE49-F238E27FC236}">
                          <a16:creationId xmlns:a16="http://schemas.microsoft.com/office/drawing/2014/main" id="{67E0C782-10C7-9C9C-852E-6E2F5668C1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26" name="Rectangle 1125">
                      <a:extLst>
                        <a:ext uri="{FF2B5EF4-FFF2-40B4-BE49-F238E27FC236}">
                          <a16:creationId xmlns:a16="http://schemas.microsoft.com/office/drawing/2014/main" id="{B0D0A8A1-9398-2FFB-056D-23BB197804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27" name="Rectangle 1126">
                      <a:extLst>
                        <a:ext uri="{FF2B5EF4-FFF2-40B4-BE49-F238E27FC236}">
                          <a16:creationId xmlns:a16="http://schemas.microsoft.com/office/drawing/2014/main" id="{43E426A4-D0C1-DAC8-09FF-B0B8A99D35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28" name="Rectangle 1127">
                      <a:extLst>
                        <a:ext uri="{FF2B5EF4-FFF2-40B4-BE49-F238E27FC236}">
                          <a16:creationId xmlns:a16="http://schemas.microsoft.com/office/drawing/2014/main" id="{C98A3755-BBBA-459A-A0C4-50416A8513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29" name="Rectangle 1128">
                      <a:extLst>
                        <a:ext uri="{FF2B5EF4-FFF2-40B4-BE49-F238E27FC236}">
                          <a16:creationId xmlns:a16="http://schemas.microsoft.com/office/drawing/2014/main" id="{833FF830-D380-DCE0-E38F-3101BC1DEA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995" name="Group 994">
                    <a:extLst>
                      <a:ext uri="{FF2B5EF4-FFF2-40B4-BE49-F238E27FC236}">
                        <a16:creationId xmlns:a16="http://schemas.microsoft.com/office/drawing/2014/main" id="{464AD145-6489-066F-A183-53C60DC53279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098" name="Rectangle 1097">
                      <a:extLst>
                        <a:ext uri="{FF2B5EF4-FFF2-40B4-BE49-F238E27FC236}">
                          <a16:creationId xmlns:a16="http://schemas.microsoft.com/office/drawing/2014/main" id="{BBF05A6B-56E5-4776-0474-4D09E2BAA7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9" name="Rectangle 1098">
                      <a:extLst>
                        <a:ext uri="{FF2B5EF4-FFF2-40B4-BE49-F238E27FC236}">
                          <a16:creationId xmlns:a16="http://schemas.microsoft.com/office/drawing/2014/main" id="{E6A5A8CC-6642-F2CE-B14B-DAD35C2436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00" name="Rectangle 1099">
                      <a:extLst>
                        <a:ext uri="{FF2B5EF4-FFF2-40B4-BE49-F238E27FC236}">
                          <a16:creationId xmlns:a16="http://schemas.microsoft.com/office/drawing/2014/main" id="{65789413-5159-4398-3763-95F921F23C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01" name="Rectangle 1100">
                      <a:extLst>
                        <a:ext uri="{FF2B5EF4-FFF2-40B4-BE49-F238E27FC236}">
                          <a16:creationId xmlns:a16="http://schemas.microsoft.com/office/drawing/2014/main" id="{4F35BF2F-983B-93D2-0F20-E35816D010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02" name="Rectangle 1101">
                      <a:extLst>
                        <a:ext uri="{FF2B5EF4-FFF2-40B4-BE49-F238E27FC236}">
                          <a16:creationId xmlns:a16="http://schemas.microsoft.com/office/drawing/2014/main" id="{B657A2A0-ADCF-10FA-80F7-43A4F95765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03" name="Rectangle 1102">
                      <a:extLst>
                        <a:ext uri="{FF2B5EF4-FFF2-40B4-BE49-F238E27FC236}">
                          <a16:creationId xmlns:a16="http://schemas.microsoft.com/office/drawing/2014/main" id="{4EC7C150-F511-7776-A693-4FEA8B1FF8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04" name="Rectangle 1103">
                      <a:extLst>
                        <a:ext uri="{FF2B5EF4-FFF2-40B4-BE49-F238E27FC236}">
                          <a16:creationId xmlns:a16="http://schemas.microsoft.com/office/drawing/2014/main" id="{23A2C950-99B8-A2E7-2C6B-62DED70CB3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05" name="Rectangle 1104">
                      <a:extLst>
                        <a:ext uri="{FF2B5EF4-FFF2-40B4-BE49-F238E27FC236}">
                          <a16:creationId xmlns:a16="http://schemas.microsoft.com/office/drawing/2014/main" id="{233CA263-936C-E3AC-3B32-B789230C51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06" name="Rectangle 1105">
                      <a:extLst>
                        <a:ext uri="{FF2B5EF4-FFF2-40B4-BE49-F238E27FC236}">
                          <a16:creationId xmlns:a16="http://schemas.microsoft.com/office/drawing/2014/main" id="{15A97560-8C57-9DFF-5A37-65F43565CA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07" name="Rectangle 1106">
                      <a:extLst>
                        <a:ext uri="{FF2B5EF4-FFF2-40B4-BE49-F238E27FC236}">
                          <a16:creationId xmlns:a16="http://schemas.microsoft.com/office/drawing/2014/main" id="{BBE43659-C356-7561-8170-FCA4556164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08" name="Rectangle 1107">
                      <a:extLst>
                        <a:ext uri="{FF2B5EF4-FFF2-40B4-BE49-F238E27FC236}">
                          <a16:creationId xmlns:a16="http://schemas.microsoft.com/office/drawing/2014/main" id="{C8358BE3-5BC7-2608-F1E1-7534AEF1E1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09" name="Rectangle 1108">
                      <a:extLst>
                        <a:ext uri="{FF2B5EF4-FFF2-40B4-BE49-F238E27FC236}">
                          <a16:creationId xmlns:a16="http://schemas.microsoft.com/office/drawing/2014/main" id="{5B0544DF-115C-3C3D-2BBD-A657139909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10" name="Rectangle 1109">
                      <a:extLst>
                        <a:ext uri="{FF2B5EF4-FFF2-40B4-BE49-F238E27FC236}">
                          <a16:creationId xmlns:a16="http://schemas.microsoft.com/office/drawing/2014/main" id="{0DA104E3-3BE9-D59A-B740-4280381B0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11" name="Rectangle 1110">
                      <a:extLst>
                        <a:ext uri="{FF2B5EF4-FFF2-40B4-BE49-F238E27FC236}">
                          <a16:creationId xmlns:a16="http://schemas.microsoft.com/office/drawing/2014/main" id="{8798FBCA-104E-9FF2-F56D-F9E3085539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12" name="Rectangle 1111">
                      <a:extLst>
                        <a:ext uri="{FF2B5EF4-FFF2-40B4-BE49-F238E27FC236}">
                          <a16:creationId xmlns:a16="http://schemas.microsoft.com/office/drawing/2014/main" id="{34D8AAD6-3684-8CF3-1BAC-1516460079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13" name="Rectangle 1112">
                      <a:extLst>
                        <a:ext uri="{FF2B5EF4-FFF2-40B4-BE49-F238E27FC236}">
                          <a16:creationId xmlns:a16="http://schemas.microsoft.com/office/drawing/2014/main" id="{49610124-3875-EBDD-E5BD-7B3809174D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996" name="Group 995">
                    <a:extLst>
                      <a:ext uri="{FF2B5EF4-FFF2-40B4-BE49-F238E27FC236}">
                        <a16:creationId xmlns:a16="http://schemas.microsoft.com/office/drawing/2014/main" id="{B4A7000A-EDD7-FD83-3166-1D96CC09BAE4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082" name="Rectangle 1081">
                      <a:extLst>
                        <a:ext uri="{FF2B5EF4-FFF2-40B4-BE49-F238E27FC236}">
                          <a16:creationId xmlns:a16="http://schemas.microsoft.com/office/drawing/2014/main" id="{628EE35A-342C-C6F5-8EFC-1C0A8593CF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3" name="Rectangle 1082">
                      <a:extLst>
                        <a:ext uri="{FF2B5EF4-FFF2-40B4-BE49-F238E27FC236}">
                          <a16:creationId xmlns:a16="http://schemas.microsoft.com/office/drawing/2014/main" id="{D7DE4361-F2F6-A9DC-BE45-C0C236049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4" name="Rectangle 1083">
                      <a:extLst>
                        <a:ext uri="{FF2B5EF4-FFF2-40B4-BE49-F238E27FC236}">
                          <a16:creationId xmlns:a16="http://schemas.microsoft.com/office/drawing/2014/main" id="{3F5FC6A1-CF73-9118-9B8A-540F82C73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5" name="Rectangle 1084">
                      <a:extLst>
                        <a:ext uri="{FF2B5EF4-FFF2-40B4-BE49-F238E27FC236}">
                          <a16:creationId xmlns:a16="http://schemas.microsoft.com/office/drawing/2014/main" id="{403F11BC-6EBD-A60D-BF24-24EF1BEB2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6" name="Rectangle 1085">
                      <a:extLst>
                        <a:ext uri="{FF2B5EF4-FFF2-40B4-BE49-F238E27FC236}">
                          <a16:creationId xmlns:a16="http://schemas.microsoft.com/office/drawing/2014/main" id="{4F6F3C90-5C39-9EAF-0797-DC7DD5AB60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7" name="Rectangle 1086">
                      <a:extLst>
                        <a:ext uri="{FF2B5EF4-FFF2-40B4-BE49-F238E27FC236}">
                          <a16:creationId xmlns:a16="http://schemas.microsoft.com/office/drawing/2014/main" id="{231AA6CB-DBB0-34B3-2188-14744BD32A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8" name="Rectangle 1087">
                      <a:extLst>
                        <a:ext uri="{FF2B5EF4-FFF2-40B4-BE49-F238E27FC236}">
                          <a16:creationId xmlns:a16="http://schemas.microsoft.com/office/drawing/2014/main" id="{1443D4DD-3801-C2AC-8A5E-81B7A62F44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9" name="Rectangle 1088">
                      <a:extLst>
                        <a:ext uri="{FF2B5EF4-FFF2-40B4-BE49-F238E27FC236}">
                          <a16:creationId xmlns:a16="http://schemas.microsoft.com/office/drawing/2014/main" id="{643BCE51-57E5-1080-6647-1B306BE1C8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0" name="Rectangle 1089">
                      <a:extLst>
                        <a:ext uri="{FF2B5EF4-FFF2-40B4-BE49-F238E27FC236}">
                          <a16:creationId xmlns:a16="http://schemas.microsoft.com/office/drawing/2014/main" id="{F9FD1786-2D54-4052-EBCC-83C9648F70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1" name="Rectangle 1090">
                      <a:extLst>
                        <a:ext uri="{FF2B5EF4-FFF2-40B4-BE49-F238E27FC236}">
                          <a16:creationId xmlns:a16="http://schemas.microsoft.com/office/drawing/2014/main" id="{436A2D61-7622-A98E-DCD7-4703DBDCD4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2" name="Rectangle 1091">
                      <a:extLst>
                        <a:ext uri="{FF2B5EF4-FFF2-40B4-BE49-F238E27FC236}">
                          <a16:creationId xmlns:a16="http://schemas.microsoft.com/office/drawing/2014/main" id="{2D4033BF-2253-FF60-FE2F-530DCBE3C9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3" name="Rectangle 1092">
                      <a:extLst>
                        <a:ext uri="{FF2B5EF4-FFF2-40B4-BE49-F238E27FC236}">
                          <a16:creationId xmlns:a16="http://schemas.microsoft.com/office/drawing/2014/main" id="{AAF31277-EB0C-837B-107C-789C15A734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4" name="Rectangle 1093">
                      <a:extLst>
                        <a:ext uri="{FF2B5EF4-FFF2-40B4-BE49-F238E27FC236}">
                          <a16:creationId xmlns:a16="http://schemas.microsoft.com/office/drawing/2014/main" id="{C1D3610B-9DB2-F6CA-0CC5-1B6774ADC7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5" name="Rectangle 1094">
                      <a:extLst>
                        <a:ext uri="{FF2B5EF4-FFF2-40B4-BE49-F238E27FC236}">
                          <a16:creationId xmlns:a16="http://schemas.microsoft.com/office/drawing/2014/main" id="{6B6F146A-407B-1570-FB09-44468B6B46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6" name="Rectangle 1095">
                      <a:extLst>
                        <a:ext uri="{FF2B5EF4-FFF2-40B4-BE49-F238E27FC236}">
                          <a16:creationId xmlns:a16="http://schemas.microsoft.com/office/drawing/2014/main" id="{CABC2351-BF23-F431-2C17-D378AC20C2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97" name="Rectangle 1096">
                      <a:extLst>
                        <a:ext uri="{FF2B5EF4-FFF2-40B4-BE49-F238E27FC236}">
                          <a16:creationId xmlns:a16="http://schemas.microsoft.com/office/drawing/2014/main" id="{96395970-4EBF-397E-93C8-5C03B30563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997" name="Group 996">
                    <a:extLst>
                      <a:ext uri="{FF2B5EF4-FFF2-40B4-BE49-F238E27FC236}">
                        <a16:creationId xmlns:a16="http://schemas.microsoft.com/office/drawing/2014/main" id="{7A0126DA-7DDC-24AE-3E03-4A53EEB9216C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066" name="Rectangle 1065">
                      <a:extLst>
                        <a:ext uri="{FF2B5EF4-FFF2-40B4-BE49-F238E27FC236}">
                          <a16:creationId xmlns:a16="http://schemas.microsoft.com/office/drawing/2014/main" id="{23C5ACC4-CBCA-1D68-E92F-14498D824A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7" name="Rectangle 1066">
                      <a:extLst>
                        <a:ext uri="{FF2B5EF4-FFF2-40B4-BE49-F238E27FC236}">
                          <a16:creationId xmlns:a16="http://schemas.microsoft.com/office/drawing/2014/main" id="{810389DF-55A2-6CA2-F703-6B340842A4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8" name="Rectangle 1067">
                      <a:extLst>
                        <a:ext uri="{FF2B5EF4-FFF2-40B4-BE49-F238E27FC236}">
                          <a16:creationId xmlns:a16="http://schemas.microsoft.com/office/drawing/2014/main" id="{C10559A3-B2D7-65E9-C94C-FA748B2166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9" name="Rectangle 1068">
                      <a:extLst>
                        <a:ext uri="{FF2B5EF4-FFF2-40B4-BE49-F238E27FC236}">
                          <a16:creationId xmlns:a16="http://schemas.microsoft.com/office/drawing/2014/main" id="{ECB72955-A4DA-BB35-6347-3EA54F97A0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0" name="Rectangle 1069">
                      <a:extLst>
                        <a:ext uri="{FF2B5EF4-FFF2-40B4-BE49-F238E27FC236}">
                          <a16:creationId xmlns:a16="http://schemas.microsoft.com/office/drawing/2014/main" id="{7CCFC816-17E1-F119-39BF-C26EA0CCCC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1" name="Rectangle 1070">
                      <a:extLst>
                        <a:ext uri="{FF2B5EF4-FFF2-40B4-BE49-F238E27FC236}">
                          <a16:creationId xmlns:a16="http://schemas.microsoft.com/office/drawing/2014/main" id="{81F8662B-8D08-D3BD-4ABE-D5510B984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2" name="Rectangle 1071">
                      <a:extLst>
                        <a:ext uri="{FF2B5EF4-FFF2-40B4-BE49-F238E27FC236}">
                          <a16:creationId xmlns:a16="http://schemas.microsoft.com/office/drawing/2014/main" id="{8D705993-7577-DB8C-F69A-DDBCD64E44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3" name="Rectangle 1072">
                      <a:extLst>
                        <a:ext uri="{FF2B5EF4-FFF2-40B4-BE49-F238E27FC236}">
                          <a16:creationId xmlns:a16="http://schemas.microsoft.com/office/drawing/2014/main" id="{9F6FED7D-849A-FBD3-1704-52EF2EA760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4" name="Rectangle 1073">
                      <a:extLst>
                        <a:ext uri="{FF2B5EF4-FFF2-40B4-BE49-F238E27FC236}">
                          <a16:creationId xmlns:a16="http://schemas.microsoft.com/office/drawing/2014/main" id="{A7B2B5A4-D7B9-30C9-04E9-7BA3C9D116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5" name="Rectangle 1074">
                      <a:extLst>
                        <a:ext uri="{FF2B5EF4-FFF2-40B4-BE49-F238E27FC236}">
                          <a16:creationId xmlns:a16="http://schemas.microsoft.com/office/drawing/2014/main" id="{653C9715-F75F-6949-2174-554C4B0855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6" name="Rectangle 1075">
                      <a:extLst>
                        <a:ext uri="{FF2B5EF4-FFF2-40B4-BE49-F238E27FC236}">
                          <a16:creationId xmlns:a16="http://schemas.microsoft.com/office/drawing/2014/main" id="{2179EE3F-91D6-DDD6-C510-94E0C3633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7" name="Rectangle 1076">
                      <a:extLst>
                        <a:ext uri="{FF2B5EF4-FFF2-40B4-BE49-F238E27FC236}">
                          <a16:creationId xmlns:a16="http://schemas.microsoft.com/office/drawing/2014/main" id="{92491B55-76B3-0248-0AF5-5BFFB8E9DC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8" name="Rectangle 1077">
                      <a:extLst>
                        <a:ext uri="{FF2B5EF4-FFF2-40B4-BE49-F238E27FC236}">
                          <a16:creationId xmlns:a16="http://schemas.microsoft.com/office/drawing/2014/main" id="{98096A56-A7C6-D2BA-29B9-387BBFDDA8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79" name="Rectangle 1078">
                      <a:extLst>
                        <a:ext uri="{FF2B5EF4-FFF2-40B4-BE49-F238E27FC236}">
                          <a16:creationId xmlns:a16="http://schemas.microsoft.com/office/drawing/2014/main" id="{C664828C-25D4-938F-3054-30572E782E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0" name="Rectangle 1079">
                      <a:extLst>
                        <a:ext uri="{FF2B5EF4-FFF2-40B4-BE49-F238E27FC236}">
                          <a16:creationId xmlns:a16="http://schemas.microsoft.com/office/drawing/2014/main" id="{0A6BA273-115C-A38D-1804-91ABDE672F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81" name="Rectangle 1080">
                      <a:extLst>
                        <a:ext uri="{FF2B5EF4-FFF2-40B4-BE49-F238E27FC236}">
                          <a16:creationId xmlns:a16="http://schemas.microsoft.com/office/drawing/2014/main" id="{5B2A4346-C82F-2551-3F47-F62359A7A7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998" name="Group 997">
                    <a:extLst>
                      <a:ext uri="{FF2B5EF4-FFF2-40B4-BE49-F238E27FC236}">
                        <a16:creationId xmlns:a16="http://schemas.microsoft.com/office/drawing/2014/main" id="{CB0752B5-D12F-7055-400D-BBC539158F2F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050" name="Rectangle 1049">
                      <a:extLst>
                        <a:ext uri="{FF2B5EF4-FFF2-40B4-BE49-F238E27FC236}">
                          <a16:creationId xmlns:a16="http://schemas.microsoft.com/office/drawing/2014/main" id="{52899E2E-7E42-2B11-0FFF-502A01F04D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1" name="Rectangle 1050">
                      <a:extLst>
                        <a:ext uri="{FF2B5EF4-FFF2-40B4-BE49-F238E27FC236}">
                          <a16:creationId xmlns:a16="http://schemas.microsoft.com/office/drawing/2014/main" id="{59C41965-60CB-9359-EC04-3E4C1A3B5C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2" name="Rectangle 1051">
                      <a:extLst>
                        <a:ext uri="{FF2B5EF4-FFF2-40B4-BE49-F238E27FC236}">
                          <a16:creationId xmlns:a16="http://schemas.microsoft.com/office/drawing/2014/main" id="{77D2B11A-ABA7-12DE-CD23-7E06CD46A5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3" name="Rectangle 1052">
                      <a:extLst>
                        <a:ext uri="{FF2B5EF4-FFF2-40B4-BE49-F238E27FC236}">
                          <a16:creationId xmlns:a16="http://schemas.microsoft.com/office/drawing/2014/main" id="{73EB0B6A-D3F7-AA6D-D523-4E0BE0732D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4" name="Rectangle 1053">
                      <a:extLst>
                        <a:ext uri="{FF2B5EF4-FFF2-40B4-BE49-F238E27FC236}">
                          <a16:creationId xmlns:a16="http://schemas.microsoft.com/office/drawing/2014/main" id="{C72FD0C8-E0F8-9176-E825-92D52C2D76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5" name="Rectangle 1054">
                      <a:extLst>
                        <a:ext uri="{FF2B5EF4-FFF2-40B4-BE49-F238E27FC236}">
                          <a16:creationId xmlns:a16="http://schemas.microsoft.com/office/drawing/2014/main" id="{FAD1A2C0-5E01-0941-86E2-CF3A2DC7CD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6" name="Rectangle 1055">
                      <a:extLst>
                        <a:ext uri="{FF2B5EF4-FFF2-40B4-BE49-F238E27FC236}">
                          <a16:creationId xmlns:a16="http://schemas.microsoft.com/office/drawing/2014/main" id="{CAAC18A4-0E8C-EAEC-CCE5-431A171DA1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7" name="Rectangle 1056">
                      <a:extLst>
                        <a:ext uri="{FF2B5EF4-FFF2-40B4-BE49-F238E27FC236}">
                          <a16:creationId xmlns:a16="http://schemas.microsoft.com/office/drawing/2014/main" id="{AD3AA13B-1035-6ED3-DC26-9327CAD171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8" name="Rectangle 1057">
                      <a:extLst>
                        <a:ext uri="{FF2B5EF4-FFF2-40B4-BE49-F238E27FC236}">
                          <a16:creationId xmlns:a16="http://schemas.microsoft.com/office/drawing/2014/main" id="{994331D8-112C-4E24-6148-5BCFFFC03D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59" name="Rectangle 1058">
                      <a:extLst>
                        <a:ext uri="{FF2B5EF4-FFF2-40B4-BE49-F238E27FC236}">
                          <a16:creationId xmlns:a16="http://schemas.microsoft.com/office/drawing/2014/main" id="{7736EF91-1BC0-4A0E-74C7-336990E747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0" name="Rectangle 1059">
                      <a:extLst>
                        <a:ext uri="{FF2B5EF4-FFF2-40B4-BE49-F238E27FC236}">
                          <a16:creationId xmlns:a16="http://schemas.microsoft.com/office/drawing/2014/main" id="{A509B1F9-2129-73D3-B512-B2352F3E02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1" name="Rectangle 1060">
                      <a:extLst>
                        <a:ext uri="{FF2B5EF4-FFF2-40B4-BE49-F238E27FC236}">
                          <a16:creationId xmlns:a16="http://schemas.microsoft.com/office/drawing/2014/main" id="{33F0CD6E-88F7-32F8-8FF0-6C5687BAB2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2" name="Rectangle 1061">
                      <a:extLst>
                        <a:ext uri="{FF2B5EF4-FFF2-40B4-BE49-F238E27FC236}">
                          <a16:creationId xmlns:a16="http://schemas.microsoft.com/office/drawing/2014/main" id="{960B06B8-01FA-D9D3-2516-7F0ABA12AC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3" name="Rectangle 1062">
                      <a:extLst>
                        <a:ext uri="{FF2B5EF4-FFF2-40B4-BE49-F238E27FC236}">
                          <a16:creationId xmlns:a16="http://schemas.microsoft.com/office/drawing/2014/main" id="{142BF8BB-7A1F-5A93-C5F8-EF9F13567D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4" name="Rectangle 1063">
                      <a:extLst>
                        <a:ext uri="{FF2B5EF4-FFF2-40B4-BE49-F238E27FC236}">
                          <a16:creationId xmlns:a16="http://schemas.microsoft.com/office/drawing/2014/main" id="{A6C6EAFE-2210-3787-4EEE-A16916DDF7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65" name="Rectangle 1064">
                      <a:extLst>
                        <a:ext uri="{FF2B5EF4-FFF2-40B4-BE49-F238E27FC236}">
                          <a16:creationId xmlns:a16="http://schemas.microsoft.com/office/drawing/2014/main" id="{DCA3D947-742D-8CE8-0153-764D644D67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999" name="Group 998">
                    <a:extLst>
                      <a:ext uri="{FF2B5EF4-FFF2-40B4-BE49-F238E27FC236}">
                        <a16:creationId xmlns:a16="http://schemas.microsoft.com/office/drawing/2014/main" id="{75BA2F36-216A-AAC8-4076-08007CEE3FFB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034" name="Rectangle 1033">
                      <a:extLst>
                        <a:ext uri="{FF2B5EF4-FFF2-40B4-BE49-F238E27FC236}">
                          <a16:creationId xmlns:a16="http://schemas.microsoft.com/office/drawing/2014/main" id="{1427EAD2-08CF-86E0-10D1-BCCC8EBE8F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35" name="Rectangle 1034">
                      <a:extLst>
                        <a:ext uri="{FF2B5EF4-FFF2-40B4-BE49-F238E27FC236}">
                          <a16:creationId xmlns:a16="http://schemas.microsoft.com/office/drawing/2014/main" id="{9B826293-6408-E776-AAF7-C8BB229F80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36" name="Rectangle 1035">
                      <a:extLst>
                        <a:ext uri="{FF2B5EF4-FFF2-40B4-BE49-F238E27FC236}">
                          <a16:creationId xmlns:a16="http://schemas.microsoft.com/office/drawing/2014/main" id="{84E221C5-D982-E243-3DCF-994B317AD1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37" name="Rectangle 1036">
                      <a:extLst>
                        <a:ext uri="{FF2B5EF4-FFF2-40B4-BE49-F238E27FC236}">
                          <a16:creationId xmlns:a16="http://schemas.microsoft.com/office/drawing/2014/main" id="{EF336B93-0FF5-ED4D-8789-9499A519CC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38" name="Rectangle 1037">
                      <a:extLst>
                        <a:ext uri="{FF2B5EF4-FFF2-40B4-BE49-F238E27FC236}">
                          <a16:creationId xmlns:a16="http://schemas.microsoft.com/office/drawing/2014/main" id="{B4E0BC9D-0110-AF3D-D839-F2FCCBE6E0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39" name="Rectangle 1038">
                      <a:extLst>
                        <a:ext uri="{FF2B5EF4-FFF2-40B4-BE49-F238E27FC236}">
                          <a16:creationId xmlns:a16="http://schemas.microsoft.com/office/drawing/2014/main" id="{F1A46EA1-6CBC-8430-E199-C4F5C0784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40" name="Rectangle 1039">
                      <a:extLst>
                        <a:ext uri="{FF2B5EF4-FFF2-40B4-BE49-F238E27FC236}">
                          <a16:creationId xmlns:a16="http://schemas.microsoft.com/office/drawing/2014/main" id="{669B2E0E-38C9-D8B1-B16D-D65783919D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41" name="Rectangle 1040">
                      <a:extLst>
                        <a:ext uri="{FF2B5EF4-FFF2-40B4-BE49-F238E27FC236}">
                          <a16:creationId xmlns:a16="http://schemas.microsoft.com/office/drawing/2014/main" id="{DBC18632-E2C4-EF0C-EA01-9BEE174BB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42" name="Rectangle 1041">
                      <a:extLst>
                        <a:ext uri="{FF2B5EF4-FFF2-40B4-BE49-F238E27FC236}">
                          <a16:creationId xmlns:a16="http://schemas.microsoft.com/office/drawing/2014/main" id="{D05CC057-E646-AF26-5445-F2A63E143F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43" name="Rectangle 1042">
                      <a:extLst>
                        <a:ext uri="{FF2B5EF4-FFF2-40B4-BE49-F238E27FC236}">
                          <a16:creationId xmlns:a16="http://schemas.microsoft.com/office/drawing/2014/main" id="{6D53C36C-C59F-666D-1C7E-9ACD118508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44" name="Rectangle 1043">
                      <a:extLst>
                        <a:ext uri="{FF2B5EF4-FFF2-40B4-BE49-F238E27FC236}">
                          <a16:creationId xmlns:a16="http://schemas.microsoft.com/office/drawing/2014/main" id="{87F1A610-408D-9A78-F684-5AD19782C9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45" name="Rectangle 1044">
                      <a:extLst>
                        <a:ext uri="{FF2B5EF4-FFF2-40B4-BE49-F238E27FC236}">
                          <a16:creationId xmlns:a16="http://schemas.microsoft.com/office/drawing/2014/main" id="{A7F57321-3B0C-FB80-8FB3-49AAB8AA09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46" name="Rectangle 1045">
                      <a:extLst>
                        <a:ext uri="{FF2B5EF4-FFF2-40B4-BE49-F238E27FC236}">
                          <a16:creationId xmlns:a16="http://schemas.microsoft.com/office/drawing/2014/main" id="{708C1763-18A4-F442-B6C2-6BB498BE25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47" name="Rectangle 1046">
                      <a:extLst>
                        <a:ext uri="{FF2B5EF4-FFF2-40B4-BE49-F238E27FC236}">
                          <a16:creationId xmlns:a16="http://schemas.microsoft.com/office/drawing/2014/main" id="{5F080C40-8F30-C5C5-9232-10D9A69763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48" name="Rectangle 1047">
                      <a:extLst>
                        <a:ext uri="{FF2B5EF4-FFF2-40B4-BE49-F238E27FC236}">
                          <a16:creationId xmlns:a16="http://schemas.microsoft.com/office/drawing/2014/main" id="{087698D4-A608-7226-A18B-AF7518932A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49" name="Rectangle 1048">
                      <a:extLst>
                        <a:ext uri="{FF2B5EF4-FFF2-40B4-BE49-F238E27FC236}">
                          <a16:creationId xmlns:a16="http://schemas.microsoft.com/office/drawing/2014/main" id="{84A2196B-7920-F88D-CB5F-6987E523B2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000" name="Group 999">
                    <a:extLst>
                      <a:ext uri="{FF2B5EF4-FFF2-40B4-BE49-F238E27FC236}">
                        <a16:creationId xmlns:a16="http://schemas.microsoft.com/office/drawing/2014/main" id="{2776BEDC-8557-B16E-72C8-BE46BF4ABE4E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018" name="Rectangle 1017">
                      <a:extLst>
                        <a:ext uri="{FF2B5EF4-FFF2-40B4-BE49-F238E27FC236}">
                          <a16:creationId xmlns:a16="http://schemas.microsoft.com/office/drawing/2014/main" id="{0A240F8F-0FDD-8999-5120-696DA487D2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19" name="Rectangle 1018">
                      <a:extLst>
                        <a:ext uri="{FF2B5EF4-FFF2-40B4-BE49-F238E27FC236}">
                          <a16:creationId xmlns:a16="http://schemas.microsoft.com/office/drawing/2014/main" id="{77641F8B-C077-F153-5142-B627CD82C5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20" name="Rectangle 1019">
                      <a:extLst>
                        <a:ext uri="{FF2B5EF4-FFF2-40B4-BE49-F238E27FC236}">
                          <a16:creationId xmlns:a16="http://schemas.microsoft.com/office/drawing/2014/main" id="{48C85F0F-EE4F-B134-BA85-16CAFC348B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21" name="Rectangle 1020">
                      <a:extLst>
                        <a:ext uri="{FF2B5EF4-FFF2-40B4-BE49-F238E27FC236}">
                          <a16:creationId xmlns:a16="http://schemas.microsoft.com/office/drawing/2014/main" id="{07D38BAF-EDE3-770B-EC09-21EC1464B5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22" name="Rectangle 1021">
                      <a:extLst>
                        <a:ext uri="{FF2B5EF4-FFF2-40B4-BE49-F238E27FC236}">
                          <a16:creationId xmlns:a16="http://schemas.microsoft.com/office/drawing/2014/main" id="{F9BF9991-802C-BBD4-AD9B-3F7684500D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23" name="Rectangle 1022">
                      <a:extLst>
                        <a:ext uri="{FF2B5EF4-FFF2-40B4-BE49-F238E27FC236}">
                          <a16:creationId xmlns:a16="http://schemas.microsoft.com/office/drawing/2014/main" id="{03071185-1DF4-AD70-5010-ACF930DAD6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24" name="Rectangle 1023">
                      <a:extLst>
                        <a:ext uri="{FF2B5EF4-FFF2-40B4-BE49-F238E27FC236}">
                          <a16:creationId xmlns:a16="http://schemas.microsoft.com/office/drawing/2014/main" id="{CC33BD1E-80E0-770C-5F13-461518810E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25" name="Rectangle 1024">
                      <a:extLst>
                        <a:ext uri="{FF2B5EF4-FFF2-40B4-BE49-F238E27FC236}">
                          <a16:creationId xmlns:a16="http://schemas.microsoft.com/office/drawing/2014/main" id="{ABB8AB07-2ADC-46A1-B9E2-6FDEC45112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26" name="Rectangle 1025">
                      <a:extLst>
                        <a:ext uri="{FF2B5EF4-FFF2-40B4-BE49-F238E27FC236}">
                          <a16:creationId xmlns:a16="http://schemas.microsoft.com/office/drawing/2014/main" id="{D2641822-028F-DBC2-9FFF-FE3B2F2251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27" name="Rectangle 1026">
                      <a:extLst>
                        <a:ext uri="{FF2B5EF4-FFF2-40B4-BE49-F238E27FC236}">
                          <a16:creationId xmlns:a16="http://schemas.microsoft.com/office/drawing/2014/main" id="{16C6B9DF-B750-917A-BE4D-C8FBCA033A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28" name="Rectangle 1027">
                      <a:extLst>
                        <a:ext uri="{FF2B5EF4-FFF2-40B4-BE49-F238E27FC236}">
                          <a16:creationId xmlns:a16="http://schemas.microsoft.com/office/drawing/2014/main" id="{FFBB3D82-1EDE-EDC1-6692-02D21BF0B1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29" name="Rectangle 1028">
                      <a:extLst>
                        <a:ext uri="{FF2B5EF4-FFF2-40B4-BE49-F238E27FC236}">
                          <a16:creationId xmlns:a16="http://schemas.microsoft.com/office/drawing/2014/main" id="{D3CC025F-218D-5E54-18A3-D710CEFDE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30" name="Rectangle 1029">
                      <a:extLst>
                        <a:ext uri="{FF2B5EF4-FFF2-40B4-BE49-F238E27FC236}">
                          <a16:creationId xmlns:a16="http://schemas.microsoft.com/office/drawing/2014/main" id="{1289EA58-5BC1-A94C-A2B8-71EA5FC52F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31" name="Rectangle 1030">
                      <a:extLst>
                        <a:ext uri="{FF2B5EF4-FFF2-40B4-BE49-F238E27FC236}">
                          <a16:creationId xmlns:a16="http://schemas.microsoft.com/office/drawing/2014/main" id="{94762FED-EDC6-639A-05E9-7C6A430C57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32" name="Rectangle 1031">
                      <a:extLst>
                        <a:ext uri="{FF2B5EF4-FFF2-40B4-BE49-F238E27FC236}">
                          <a16:creationId xmlns:a16="http://schemas.microsoft.com/office/drawing/2014/main" id="{E3220F26-6429-6C1C-9847-BEA873B152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33" name="Rectangle 1032">
                      <a:extLst>
                        <a:ext uri="{FF2B5EF4-FFF2-40B4-BE49-F238E27FC236}">
                          <a16:creationId xmlns:a16="http://schemas.microsoft.com/office/drawing/2014/main" id="{F22A861D-4242-3B67-A559-BDA45FB5EA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001" name="Group 1000">
                    <a:extLst>
                      <a:ext uri="{FF2B5EF4-FFF2-40B4-BE49-F238E27FC236}">
                        <a16:creationId xmlns:a16="http://schemas.microsoft.com/office/drawing/2014/main" id="{A72DD799-E7C7-C90C-F481-F3CD37E592F5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002" name="Rectangle 1001">
                      <a:extLst>
                        <a:ext uri="{FF2B5EF4-FFF2-40B4-BE49-F238E27FC236}">
                          <a16:creationId xmlns:a16="http://schemas.microsoft.com/office/drawing/2014/main" id="{5D78DEFB-2BC4-EA9A-A981-BB95DB8753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3" name="Rectangle 1002">
                      <a:extLst>
                        <a:ext uri="{FF2B5EF4-FFF2-40B4-BE49-F238E27FC236}">
                          <a16:creationId xmlns:a16="http://schemas.microsoft.com/office/drawing/2014/main" id="{7C0BD11F-CDF6-2254-077C-68D4757C7F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4" name="Rectangle 1003">
                      <a:extLst>
                        <a:ext uri="{FF2B5EF4-FFF2-40B4-BE49-F238E27FC236}">
                          <a16:creationId xmlns:a16="http://schemas.microsoft.com/office/drawing/2014/main" id="{E42460FD-1335-B52D-FE72-6ED6A3EF2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5" name="Rectangle 1004">
                      <a:extLst>
                        <a:ext uri="{FF2B5EF4-FFF2-40B4-BE49-F238E27FC236}">
                          <a16:creationId xmlns:a16="http://schemas.microsoft.com/office/drawing/2014/main" id="{80996F8E-7E63-9DD7-DA2A-F182113CE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6" name="Rectangle 1005">
                      <a:extLst>
                        <a:ext uri="{FF2B5EF4-FFF2-40B4-BE49-F238E27FC236}">
                          <a16:creationId xmlns:a16="http://schemas.microsoft.com/office/drawing/2014/main" id="{42836632-BBEB-82B1-992E-E98F498265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7" name="Rectangle 1006">
                      <a:extLst>
                        <a:ext uri="{FF2B5EF4-FFF2-40B4-BE49-F238E27FC236}">
                          <a16:creationId xmlns:a16="http://schemas.microsoft.com/office/drawing/2014/main" id="{E39A0457-D544-6A18-5391-10802A011B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8" name="Rectangle 1007">
                      <a:extLst>
                        <a:ext uri="{FF2B5EF4-FFF2-40B4-BE49-F238E27FC236}">
                          <a16:creationId xmlns:a16="http://schemas.microsoft.com/office/drawing/2014/main" id="{1544BD5A-4829-40B1-E2ED-AE6E4882F0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09" name="Rectangle 1008">
                      <a:extLst>
                        <a:ext uri="{FF2B5EF4-FFF2-40B4-BE49-F238E27FC236}">
                          <a16:creationId xmlns:a16="http://schemas.microsoft.com/office/drawing/2014/main" id="{835129FB-92E4-E504-165C-4EE3CDEC0B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10" name="Rectangle 1009">
                      <a:extLst>
                        <a:ext uri="{FF2B5EF4-FFF2-40B4-BE49-F238E27FC236}">
                          <a16:creationId xmlns:a16="http://schemas.microsoft.com/office/drawing/2014/main" id="{9C2772BB-F541-5E40-2457-737992E77D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11" name="Rectangle 1010">
                      <a:extLst>
                        <a:ext uri="{FF2B5EF4-FFF2-40B4-BE49-F238E27FC236}">
                          <a16:creationId xmlns:a16="http://schemas.microsoft.com/office/drawing/2014/main" id="{CDB712FC-19AC-08D7-9501-132BCD3EF0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12" name="Rectangle 1011">
                      <a:extLst>
                        <a:ext uri="{FF2B5EF4-FFF2-40B4-BE49-F238E27FC236}">
                          <a16:creationId xmlns:a16="http://schemas.microsoft.com/office/drawing/2014/main" id="{989B47B9-6561-3752-A273-B6D08BFDC6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13" name="Rectangle 1012">
                      <a:extLst>
                        <a:ext uri="{FF2B5EF4-FFF2-40B4-BE49-F238E27FC236}">
                          <a16:creationId xmlns:a16="http://schemas.microsoft.com/office/drawing/2014/main" id="{73EA17EC-C56F-8196-2B58-51F70FC9E6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14" name="Rectangle 1013">
                      <a:extLst>
                        <a:ext uri="{FF2B5EF4-FFF2-40B4-BE49-F238E27FC236}">
                          <a16:creationId xmlns:a16="http://schemas.microsoft.com/office/drawing/2014/main" id="{6CFAF813-3A1E-FE18-C0F4-D71FE1CDA9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15" name="Rectangle 1014">
                      <a:extLst>
                        <a:ext uri="{FF2B5EF4-FFF2-40B4-BE49-F238E27FC236}">
                          <a16:creationId xmlns:a16="http://schemas.microsoft.com/office/drawing/2014/main" id="{81DC51D1-E1F9-0807-36FE-3C9E34598C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16" name="Rectangle 1015">
                      <a:extLst>
                        <a:ext uri="{FF2B5EF4-FFF2-40B4-BE49-F238E27FC236}">
                          <a16:creationId xmlns:a16="http://schemas.microsoft.com/office/drawing/2014/main" id="{172ED40A-EA45-E1C1-26C8-70CADBDE7F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017" name="Rectangle 1016">
                      <a:extLst>
                        <a:ext uri="{FF2B5EF4-FFF2-40B4-BE49-F238E27FC236}">
                          <a16:creationId xmlns:a16="http://schemas.microsoft.com/office/drawing/2014/main" id="{6432DD08-B5BA-D3A2-CD5A-C280C5035D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583" name="Group 582">
                  <a:extLst>
                    <a:ext uri="{FF2B5EF4-FFF2-40B4-BE49-F238E27FC236}">
                      <a16:creationId xmlns:a16="http://schemas.microsoft.com/office/drawing/2014/main" id="{8E5AD658-0531-59C2-AD10-36E43BC7BF88}"/>
                    </a:ext>
                  </a:extLst>
                </p:cNvPr>
                <p:cNvGrpSpPr/>
                <p:nvPr/>
              </p:nvGrpSpPr>
              <p:grpSpPr>
                <a:xfrm>
                  <a:off x="3236353" y="1971777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858" name="Group 857">
                    <a:extLst>
                      <a:ext uri="{FF2B5EF4-FFF2-40B4-BE49-F238E27FC236}">
                        <a16:creationId xmlns:a16="http://schemas.microsoft.com/office/drawing/2014/main" id="{47D5A717-6213-9EED-F844-C610B4411ABD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978" name="Rectangle 977">
                      <a:extLst>
                        <a:ext uri="{FF2B5EF4-FFF2-40B4-BE49-F238E27FC236}">
                          <a16:creationId xmlns:a16="http://schemas.microsoft.com/office/drawing/2014/main" id="{7FDE8428-2773-4400-697E-76C4C1C86F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79" name="Rectangle 978">
                      <a:extLst>
                        <a:ext uri="{FF2B5EF4-FFF2-40B4-BE49-F238E27FC236}">
                          <a16:creationId xmlns:a16="http://schemas.microsoft.com/office/drawing/2014/main" id="{32950774-99CC-CA03-ABAC-E607783F9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80" name="Rectangle 979">
                      <a:extLst>
                        <a:ext uri="{FF2B5EF4-FFF2-40B4-BE49-F238E27FC236}">
                          <a16:creationId xmlns:a16="http://schemas.microsoft.com/office/drawing/2014/main" id="{87CDA9F2-FF6B-CD3E-3742-EC1060E724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81" name="Rectangle 980">
                      <a:extLst>
                        <a:ext uri="{FF2B5EF4-FFF2-40B4-BE49-F238E27FC236}">
                          <a16:creationId xmlns:a16="http://schemas.microsoft.com/office/drawing/2014/main" id="{F05851F0-135E-B385-143A-BB962A33B0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82" name="Rectangle 981">
                      <a:extLst>
                        <a:ext uri="{FF2B5EF4-FFF2-40B4-BE49-F238E27FC236}">
                          <a16:creationId xmlns:a16="http://schemas.microsoft.com/office/drawing/2014/main" id="{209551FB-E575-73AC-CED9-2CBB28ED66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83" name="Rectangle 982">
                      <a:extLst>
                        <a:ext uri="{FF2B5EF4-FFF2-40B4-BE49-F238E27FC236}">
                          <a16:creationId xmlns:a16="http://schemas.microsoft.com/office/drawing/2014/main" id="{AAA6724D-A63D-6648-2DE9-5201DE8B7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84" name="Rectangle 983">
                      <a:extLst>
                        <a:ext uri="{FF2B5EF4-FFF2-40B4-BE49-F238E27FC236}">
                          <a16:creationId xmlns:a16="http://schemas.microsoft.com/office/drawing/2014/main" id="{D7F1938E-40D9-EC0E-BA66-5352BC6463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85" name="Rectangle 984">
                      <a:extLst>
                        <a:ext uri="{FF2B5EF4-FFF2-40B4-BE49-F238E27FC236}">
                          <a16:creationId xmlns:a16="http://schemas.microsoft.com/office/drawing/2014/main" id="{2520B988-E82A-054A-DC42-B20E7DCF0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86" name="Rectangle 985">
                      <a:extLst>
                        <a:ext uri="{FF2B5EF4-FFF2-40B4-BE49-F238E27FC236}">
                          <a16:creationId xmlns:a16="http://schemas.microsoft.com/office/drawing/2014/main" id="{8E9F8175-BF53-CAF8-C9D2-CFD20C0B10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87" name="Rectangle 986">
                      <a:extLst>
                        <a:ext uri="{FF2B5EF4-FFF2-40B4-BE49-F238E27FC236}">
                          <a16:creationId xmlns:a16="http://schemas.microsoft.com/office/drawing/2014/main" id="{272743DD-9CED-DCA3-7ED2-ADECCECF6B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88" name="Rectangle 987">
                      <a:extLst>
                        <a:ext uri="{FF2B5EF4-FFF2-40B4-BE49-F238E27FC236}">
                          <a16:creationId xmlns:a16="http://schemas.microsoft.com/office/drawing/2014/main" id="{5F1D19EC-F6E5-2260-5B1E-94DF5654B8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89" name="Rectangle 988">
                      <a:extLst>
                        <a:ext uri="{FF2B5EF4-FFF2-40B4-BE49-F238E27FC236}">
                          <a16:creationId xmlns:a16="http://schemas.microsoft.com/office/drawing/2014/main" id="{691854CD-3D52-68B1-CA58-963323ED53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0" name="Rectangle 989">
                      <a:extLst>
                        <a:ext uri="{FF2B5EF4-FFF2-40B4-BE49-F238E27FC236}">
                          <a16:creationId xmlns:a16="http://schemas.microsoft.com/office/drawing/2014/main" id="{343C173D-EEBB-82F2-43FC-97BBC8F13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1" name="Rectangle 990">
                      <a:extLst>
                        <a:ext uri="{FF2B5EF4-FFF2-40B4-BE49-F238E27FC236}">
                          <a16:creationId xmlns:a16="http://schemas.microsoft.com/office/drawing/2014/main" id="{37E5467D-EDCA-EA13-8A9C-934180540D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2" name="Rectangle 991">
                      <a:extLst>
                        <a:ext uri="{FF2B5EF4-FFF2-40B4-BE49-F238E27FC236}">
                          <a16:creationId xmlns:a16="http://schemas.microsoft.com/office/drawing/2014/main" id="{4AED4577-7787-E141-C696-66D8760380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93" name="Rectangle 992">
                      <a:extLst>
                        <a:ext uri="{FF2B5EF4-FFF2-40B4-BE49-F238E27FC236}">
                          <a16:creationId xmlns:a16="http://schemas.microsoft.com/office/drawing/2014/main" id="{F6E06DFA-A4F0-2249-EB64-9A7821C915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859" name="Group 858">
                    <a:extLst>
                      <a:ext uri="{FF2B5EF4-FFF2-40B4-BE49-F238E27FC236}">
                        <a16:creationId xmlns:a16="http://schemas.microsoft.com/office/drawing/2014/main" id="{C1208C4D-322E-ACC5-4586-D5DDEF428133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962" name="Rectangle 961">
                      <a:extLst>
                        <a:ext uri="{FF2B5EF4-FFF2-40B4-BE49-F238E27FC236}">
                          <a16:creationId xmlns:a16="http://schemas.microsoft.com/office/drawing/2014/main" id="{181D804D-C778-D337-BFCA-AA3DFC4010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63" name="Rectangle 962">
                      <a:extLst>
                        <a:ext uri="{FF2B5EF4-FFF2-40B4-BE49-F238E27FC236}">
                          <a16:creationId xmlns:a16="http://schemas.microsoft.com/office/drawing/2014/main" id="{2AB2D37B-01D6-8245-33D4-DB320DC7C5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64" name="Rectangle 963">
                      <a:extLst>
                        <a:ext uri="{FF2B5EF4-FFF2-40B4-BE49-F238E27FC236}">
                          <a16:creationId xmlns:a16="http://schemas.microsoft.com/office/drawing/2014/main" id="{9ABC7B7D-19F4-2705-F2D1-A9317A1310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65" name="Rectangle 964">
                      <a:extLst>
                        <a:ext uri="{FF2B5EF4-FFF2-40B4-BE49-F238E27FC236}">
                          <a16:creationId xmlns:a16="http://schemas.microsoft.com/office/drawing/2014/main" id="{E0D29633-EFCB-DD26-3592-3F7CB61A1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66" name="Rectangle 965">
                      <a:extLst>
                        <a:ext uri="{FF2B5EF4-FFF2-40B4-BE49-F238E27FC236}">
                          <a16:creationId xmlns:a16="http://schemas.microsoft.com/office/drawing/2014/main" id="{261173C7-006D-B85A-13E1-8DDF9F4DC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67" name="Rectangle 966">
                      <a:extLst>
                        <a:ext uri="{FF2B5EF4-FFF2-40B4-BE49-F238E27FC236}">
                          <a16:creationId xmlns:a16="http://schemas.microsoft.com/office/drawing/2014/main" id="{05999EC5-B24B-2471-FA09-8546D5FF9D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68" name="Rectangle 967">
                      <a:extLst>
                        <a:ext uri="{FF2B5EF4-FFF2-40B4-BE49-F238E27FC236}">
                          <a16:creationId xmlns:a16="http://schemas.microsoft.com/office/drawing/2014/main" id="{89AAA3C2-716F-576D-2A6D-34C2FDFF75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69" name="Rectangle 968">
                      <a:extLst>
                        <a:ext uri="{FF2B5EF4-FFF2-40B4-BE49-F238E27FC236}">
                          <a16:creationId xmlns:a16="http://schemas.microsoft.com/office/drawing/2014/main" id="{98F1996E-59E9-D516-1FAE-6DBF2C68B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70" name="Rectangle 969">
                      <a:extLst>
                        <a:ext uri="{FF2B5EF4-FFF2-40B4-BE49-F238E27FC236}">
                          <a16:creationId xmlns:a16="http://schemas.microsoft.com/office/drawing/2014/main" id="{0B348170-A3CE-1E29-F440-D82467BC48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71" name="Rectangle 970">
                      <a:extLst>
                        <a:ext uri="{FF2B5EF4-FFF2-40B4-BE49-F238E27FC236}">
                          <a16:creationId xmlns:a16="http://schemas.microsoft.com/office/drawing/2014/main" id="{7155B1CD-146F-D12D-35A7-110F5D8BCB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72" name="Rectangle 971">
                      <a:extLst>
                        <a:ext uri="{FF2B5EF4-FFF2-40B4-BE49-F238E27FC236}">
                          <a16:creationId xmlns:a16="http://schemas.microsoft.com/office/drawing/2014/main" id="{640A7834-39DB-14FF-A23A-54C2777B0B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73" name="Rectangle 972">
                      <a:extLst>
                        <a:ext uri="{FF2B5EF4-FFF2-40B4-BE49-F238E27FC236}">
                          <a16:creationId xmlns:a16="http://schemas.microsoft.com/office/drawing/2014/main" id="{BE825290-6B8F-8153-26D2-1DB579235E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74" name="Rectangle 973">
                      <a:extLst>
                        <a:ext uri="{FF2B5EF4-FFF2-40B4-BE49-F238E27FC236}">
                          <a16:creationId xmlns:a16="http://schemas.microsoft.com/office/drawing/2014/main" id="{5D40A3E1-3E9B-C68F-D5D7-64F332FDDF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75" name="Rectangle 974">
                      <a:extLst>
                        <a:ext uri="{FF2B5EF4-FFF2-40B4-BE49-F238E27FC236}">
                          <a16:creationId xmlns:a16="http://schemas.microsoft.com/office/drawing/2014/main" id="{500D6F07-B859-43DA-79EF-0EC0115FB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76" name="Rectangle 975">
                      <a:extLst>
                        <a:ext uri="{FF2B5EF4-FFF2-40B4-BE49-F238E27FC236}">
                          <a16:creationId xmlns:a16="http://schemas.microsoft.com/office/drawing/2014/main" id="{F4AD5DD1-108B-ACC6-6918-F4150EAB90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77" name="Rectangle 976">
                      <a:extLst>
                        <a:ext uri="{FF2B5EF4-FFF2-40B4-BE49-F238E27FC236}">
                          <a16:creationId xmlns:a16="http://schemas.microsoft.com/office/drawing/2014/main" id="{54CD3308-9A66-562B-2165-28140F3A93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860" name="Group 859">
                    <a:extLst>
                      <a:ext uri="{FF2B5EF4-FFF2-40B4-BE49-F238E27FC236}">
                        <a16:creationId xmlns:a16="http://schemas.microsoft.com/office/drawing/2014/main" id="{969E78AC-25B1-3BE5-275E-FC8DFE8F5F99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946" name="Rectangle 945">
                      <a:extLst>
                        <a:ext uri="{FF2B5EF4-FFF2-40B4-BE49-F238E27FC236}">
                          <a16:creationId xmlns:a16="http://schemas.microsoft.com/office/drawing/2014/main" id="{D30F649B-8DAB-C308-4819-1279F7AC76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47" name="Rectangle 946">
                      <a:extLst>
                        <a:ext uri="{FF2B5EF4-FFF2-40B4-BE49-F238E27FC236}">
                          <a16:creationId xmlns:a16="http://schemas.microsoft.com/office/drawing/2014/main" id="{90C0198A-F885-30E2-B189-ED6B8DB93F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48" name="Rectangle 947">
                      <a:extLst>
                        <a:ext uri="{FF2B5EF4-FFF2-40B4-BE49-F238E27FC236}">
                          <a16:creationId xmlns:a16="http://schemas.microsoft.com/office/drawing/2014/main" id="{5108A058-1E54-5E3B-4D59-D07C26275E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49" name="Rectangle 948">
                      <a:extLst>
                        <a:ext uri="{FF2B5EF4-FFF2-40B4-BE49-F238E27FC236}">
                          <a16:creationId xmlns:a16="http://schemas.microsoft.com/office/drawing/2014/main" id="{ED01E7D2-01A7-CA24-881C-F6A8080C0C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50" name="Rectangle 949">
                      <a:extLst>
                        <a:ext uri="{FF2B5EF4-FFF2-40B4-BE49-F238E27FC236}">
                          <a16:creationId xmlns:a16="http://schemas.microsoft.com/office/drawing/2014/main" id="{C7247067-826E-F460-C5CE-80C0B7EEBB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51" name="Rectangle 950">
                      <a:extLst>
                        <a:ext uri="{FF2B5EF4-FFF2-40B4-BE49-F238E27FC236}">
                          <a16:creationId xmlns:a16="http://schemas.microsoft.com/office/drawing/2014/main" id="{D657B06C-8166-9BFD-C131-60FD76FF73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52" name="Rectangle 951">
                      <a:extLst>
                        <a:ext uri="{FF2B5EF4-FFF2-40B4-BE49-F238E27FC236}">
                          <a16:creationId xmlns:a16="http://schemas.microsoft.com/office/drawing/2014/main" id="{1226A6DF-4F31-BF75-D2B8-CD33A535DD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53" name="Rectangle 952">
                      <a:extLst>
                        <a:ext uri="{FF2B5EF4-FFF2-40B4-BE49-F238E27FC236}">
                          <a16:creationId xmlns:a16="http://schemas.microsoft.com/office/drawing/2014/main" id="{094DE112-DFB8-14F1-7BDC-81E03A24BA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54" name="Rectangle 953">
                      <a:extLst>
                        <a:ext uri="{FF2B5EF4-FFF2-40B4-BE49-F238E27FC236}">
                          <a16:creationId xmlns:a16="http://schemas.microsoft.com/office/drawing/2014/main" id="{FC7637E6-EAF5-0C1F-8459-E2FA607BDB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55" name="Rectangle 954">
                      <a:extLst>
                        <a:ext uri="{FF2B5EF4-FFF2-40B4-BE49-F238E27FC236}">
                          <a16:creationId xmlns:a16="http://schemas.microsoft.com/office/drawing/2014/main" id="{0B446DE4-92D0-8C75-F722-A2594D839C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56" name="Rectangle 955">
                      <a:extLst>
                        <a:ext uri="{FF2B5EF4-FFF2-40B4-BE49-F238E27FC236}">
                          <a16:creationId xmlns:a16="http://schemas.microsoft.com/office/drawing/2014/main" id="{AB2ABFE2-26C4-55E5-EF97-F370D99448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57" name="Rectangle 956">
                      <a:extLst>
                        <a:ext uri="{FF2B5EF4-FFF2-40B4-BE49-F238E27FC236}">
                          <a16:creationId xmlns:a16="http://schemas.microsoft.com/office/drawing/2014/main" id="{CA84E60A-F5FF-4002-9F8B-B35C36C5CD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58" name="Rectangle 957">
                      <a:extLst>
                        <a:ext uri="{FF2B5EF4-FFF2-40B4-BE49-F238E27FC236}">
                          <a16:creationId xmlns:a16="http://schemas.microsoft.com/office/drawing/2014/main" id="{E27D17C0-30F6-2253-8D43-6425BC8D5C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59" name="Rectangle 958">
                      <a:extLst>
                        <a:ext uri="{FF2B5EF4-FFF2-40B4-BE49-F238E27FC236}">
                          <a16:creationId xmlns:a16="http://schemas.microsoft.com/office/drawing/2014/main" id="{A484FF8F-E220-AFD9-581E-48564CC01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60" name="Rectangle 959">
                      <a:extLst>
                        <a:ext uri="{FF2B5EF4-FFF2-40B4-BE49-F238E27FC236}">
                          <a16:creationId xmlns:a16="http://schemas.microsoft.com/office/drawing/2014/main" id="{712740A7-516C-EC99-BE0F-A7580050A3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61" name="Rectangle 960">
                      <a:extLst>
                        <a:ext uri="{FF2B5EF4-FFF2-40B4-BE49-F238E27FC236}">
                          <a16:creationId xmlns:a16="http://schemas.microsoft.com/office/drawing/2014/main" id="{B924AD1B-2A59-D530-8A9D-542ABE3D70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861" name="Group 860">
                    <a:extLst>
                      <a:ext uri="{FF2B5EF4-FFF2-40B4-BE49-F238E27FC236}">
                        <a16:creationId xmlns:a16="http://schemas.microsoft.com/office/drawing/2014/main" id="{2B6895FA-7DEB-5A91-05AF-07B5D4EC60AC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930" name="Rectangle 929">
                      <a:extLst>
                        <a:ext uri="{FF2B5EF4-FFF2-40B4-BE49-F238E27FC236}">
                          <a16:creationId xmlns:a16="http://schemas.microsoft.com/office/drawing/2014/main" id="{8AF22716-52FB-15AE-A591-2CCF35CED9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31" name="Rectangle 930">
                      <a:extLst>
                        <a:ext uri="{FF2B5EF4-FFF2-40B4-BE49-F238E27FC236}">
                          <a16:creationId xmlns:a16="http://schemas.microsoft.com/office/drawing/2014/main" id="{1937B543-7DBB-D908-7DA2-510A550D6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32" name="Rectangle 931">
                      <a:extLst>
                        <a:ext uri="{FF2B5EF4-FFF2-40B4-BE49-F238E27FC236}">
                          <a16:creationId xmlns:a16="http://schemas.microsoft.com/office/drawing/2014/main" id="{F05360BD-DDE4-5864-C8BD-B2024187CC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33" name="Rectangle 932">
                      <a:extLst>
                        <a:ext uri="{FF2B5EF4-FFF2-40B4-BE49-F238E27FC236}">
                          <a16:creationId xmlns:a16="http://schemas.microsoft.com/office/drawing/2014/main" id="{029D5416-AD21-65D4-23CC-C731E8A82E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34" name="Rectangle 933">
                      <a:extLst>
                        <a:ext uri="{FF2B5EF4-FFF2-40B4-BE49-F238E27FC236}">
                          <a16:creationId xmlns:a16="http://schemas.microsoft.com/office/drawing/2014/main" id="{5CF6AFF5-2848-F792-2058-96273A6C0E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35" name="Rectangle 934">
                      <a:extLst>
                        <a:ext uri="{FF2B5EF4-FFF2-40B4-BE49-F238E27FC236}">
                          <a16:creationId xmlns:a16="http://schemas.microsoft.com/office/drawing/2014/main" id="{CBC10848-2686-3DCD-B8DB-C3480C62D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36" name="Rectangle 935">
                      <a:extLst>
                        <a:ext uri="{FF2B5EF4-FFF2-40B4-BE49-F238E27FC236}">
                          <a16:creationId xmlns:a16="http://schemas.microsoft.com/office/drawing/2014/main" id="{BDADDBF8-73C0-33CF-42DF-77DEBE8B8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37" name="Rectangle 936">
                      <a:extLst>
                        <a:ext uri="{FF2B5EF4-FFF2-40B4-BE49-F238E27FC236}">
                          <a16:creationId xmlns:a16="http://schemas.microsoft.com/office/drawing/2014/main" id="{B26E16A3-207F-44F9-BC66-3C9898E862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38" name="Rectangle 937">
                      <a:extLst>
                        <a:ext uri="{FF2B5EF4-FFF2-40B4-BE49-F238E27FC236}">
                          <a16:creationId xmlns:a16="http://schemas.microsoft.com/office/drawing/2014/main" id="{AC14D3B7-319E-4318-DD8B-1DEC8E1764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39" name="Rectangle 938">
                      <a:extLst>
                        <a:ext uri="{FF2B5EF4-FFF2-40B4-BE49-F238E27FC236}">
                          <a16:creationId xmlns:a16="http://schemas.microsoft.com/office/drawing/2014/main" id="{E1AC7ECE-CB42-C979-F18F-E8CD90E9B6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40" name="Rectangle 939">
                      <a:extLst>
                        <a:ext uri="{FF2B5EF4-FFF2-40B4-BE49-F238E27FC236}">
                          <a16:creationId xmlns:a16="http://schemas.microsoft.com/office/drawing/2014/main" id="{3BB95F86-9584-3FDD-8CA6-EDAE24014C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41" name="Rectangle 940">
                      <a:extLst>
                        <a:ext uri="{FF2B5EF4-FFF2-40B4-BE49-F238E27FC236}">
                          <a16:creationId xmlns:a16="http://schemas.microsoft.com/office/drawing/2014/main" id="{4C284FA0-1DE7-A521-59C6-E1387AA569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42" name="Rectangle 941">
                      <a:extLst>
                        <a:ext uri="{FF2B5EF4-FFF2-40B4-BE49-F238E27FC236}">
                          <a16:creationId xmlns:a16="http://schemas.microsoft.com/office/drawing/2014/main" id="{C88D4ED1-E75E-F2C6-D139-EAF54AF87E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43" name="Rectangle 942">
                      <a:extLst>
                        <a:ext uri="{FF2B5EF4-FFF2-40B4-BE49-F238E27FC236}">
                          <a16:creationId xmlns:a16="http://schemas.microsoft.com/office/drawing/2014/main" id="{3ECF0774-3926-6F37-60F9-D7A7AA27C1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44" name="Rectangle 943">
                      <a:extLst>
                        <a:ext uri="{FF2B5EF4-FFF2-40B4-BE49-F238E27FC236}">
                          <a16:creationId xmlns:a16="http://schemas.microsoft.com/office/drawing/2014/main" id="{CDB49719-1552-12B5-F8B1-96F5AA360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45" name="Rectangle 944">
                      <a:extLst>
                        <a:ext uri="{FF2B5EF4-FFF2-40B4-BE49-F238E27FC236}">
                          <a16:creationId xmlns:a16="http://schemas.microsoft.com/office/drawing/2014/main" id="{8EB29662-B7EB-C262-FBB0-80E8CAD54F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862" name="Group 861">
                    <a:extLst>
                      <a:ext uri="{FF2B5EF4-FFF2-40B4-BE49-F238E27FC236}">
                        <a16:creationId xmlns:a16="http://schemas.microsoft.com/office/drawing/2014/main" id="{AB255C72-F117-D241-E89C-E638C2EA0A88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914" name="Rectangle 913">
                      <a:extLst>
                        <a:ext uri="{FF2B5EF4-FFF2-40B4-BE49-F238E27FC236}">
                          <a16:creationId xmlns:a16="http://schemas.microsoft.com/office/drawing/2014/main" id="{7172DC7E-CFDB-BD0E-2234-776151E3FF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15" name="Rectangle 914">
                      <a:extLst>
                        <a:ext uri="{FF2B5EF4-FFF2-40B4-BE49-F238E27FC236}">
                          <a16:creationId xmlns:a16="http://schemas.microsoft.com/office/drawing/2014/main" id="{0C96DE38-045F-BE91-F840-1113F41048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16" name="Rectangle 915">
                      <a:extLst>
                        <a:ext uri="{FF2B5EF4-FFF2-40B4-BE49-F238E27FC236}">
                          <a16:creationId xmlns:a16="http://schemas.microsoft.com/office/drawing/2014/main" id="{8479EA70-F799-4E90-0C78-B52D1B0FA5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17" name="Rectangle 916">
                      <a:extLst>
                        <a:ext uri="{FF2B5EF4-FFF2-40B4-BE49-F238E27FC236}">
                          <a16:creationId xmlns:a16="http://schemas.microsoft.com/office/drawing/2014/main" id="{581173CE-13B3-0DCA-FBB7-14819825DA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18" name="Rectangle 917">
                      <a:extLst>
                        <a:ext uri="{FF2B5EF4-FFF2-40B4-BE49-F238E27FC236}">
                          <a16:creationId xmlns:a16="http://schemas.microsoft.com/office/drawing/2014/main" id="{BE7632FF-D503-1A40-DBF9-A54DF760A5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19" name="Rectangle 918">
                      <a:extLst>
                        <a:ext uri="{FF2B5EF4-FFF2-40B4-BE49-F238E27FC236}">
                          <a16:creationId xmlns:a16="http://schemas.microsoft.com/office/drawing/2014/main" id="{2B33B5F4-7EBF-3C74-F6D0-76232309A9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20" name="Rectangle 919">
                      <a:extLst>
                        <a:ext uri="{FF2B5EF4-FFF2-40B4-BE49-F238E27FC236}">
                          <a16:creationId xmlns:a16="http://schemas.microsoft.com/office/drawing/2014/main" id="{2BE75092-F48A-6691-41DD-72392C290F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21" name="Rectangle 920">
                      <a:extLst>
                        <a:ext uri="{FF2B5EF4-FFF2-40B4-BE49-F238E27FC236}">
                          <a16:creationId xmlns:a16="http://schemas.microsoft.com/office/drawing/2014/main" id="{D3751A55-F59D-61EA-5743-77E48AB75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22" name="Rectangle 921">
                      <a:extLst>
                        <a:ext uri="{FF2B5EF4-FFF2-40B4-BE49-F238E27FC236}">
                          <a16:creationId xmlns:a16="http://schemas.microsoft.com/office/drawing/2014/main" id="{4BABC2F6-88A5-2B5E-D827-473F542D12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23" name="Rectangle 922">
                      <a:extLst>
                        <a:ext uri="{FF2B5EF4-FFF2-40B4-BE49-F238E27FC236}">
                          <a16:creationId xmlns:a16="http://schemas.microsoft.com/office/drawing/2014/main" id="{BABE3D53-7958-FAA0-3B26-DAA799A494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24" name="Rectangle 923">
                      <a:extLst>
                        <a:ext uri="{FF2B5EF4-FFF2-40B4-BE49-F238E27FC236}">
                          <a16:creationId xmlns:a16="http://schemas.microsoft.com/office/drawing/2014/main" id="{F0BF8060-4CC5-24B2-034B-FA6BD8156B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25" name="Rectangle 924">
                      <a:extLst>
                        <a:ext uri="{FF2B5EF4-FFF2-40B4-BE49-F238E27FC236}">
                          <a16:creationId xmlns:a16="http://schemas.microsoft.com/office/drawing/2014/main" id="{8D4A353B-67B6-CBA0-EC44-6C331A44D5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26" name="Rectangle 925">
                      <a:extLst>
                        <a:ext uri="{FF2B5EF4-FFF2-40B4-BE49-F238E27FC236}">
                          <a16:creationId xmlns:a16="http://schemas.microsoft.com/office/drawing/2014/main" id="{6C8FD3DC-CF1C-7992-A2D3-AB25EBFDD5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27" name="Rectangle 926">
                      <a:extLst>
                        <a:ext uri="{FF2B5EF4-FFF2-40B4-BE49-F238E27FC236}">
                          <a16:creationId xmlns:a16="http://schemas.microsoft.com/office/drawing/2014/main" id="{0452154E-412C-5DBE-E723-EC5AAA368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28" name="Rectangle 927">
                      <a:extLst>
                        <a:ext uri="{FF2B5EF4-FFF2-40B4-BE49-F238E27FC236}">
                          <a16:creationId xmlns:a16="http://schemas.microsoft.com/office/drawing/2014/main" id="{B9B8F267-340C-2E43-2AC5-0CFE9D3F4A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29" name="Rectangle 928">
                      <a:extLst>
                        <a:ext uri="{FF2B5EF4-FFF2-40B4-BE49-F238E27FC236}">
                          <a16:creationId xmlns:a16="http://schemas.microsoft.com/office/drawing/2014/main" id="{357710A1-989A-6019-7313-93BBCA38A1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863" name="Group 862">
                    <a:extLst>
                      <a:ext uri="{FF2B5EF4-FFF2-40B4-BE49-F238E27FC236}">
                        <a16:creationId xmlns:a16="http://schemas.microsoft.com/office/drawing/2014/main" id="{7AE38C9E-747E-66B6-7E4A-1AAB016384DE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898" name="Rectangle 897">
                      <a:extLst>
                        <a:ext uri="{FF2B5EF4-FFF2-40B4-BE49-F238E27FC236}">
                          <a16:creationId xmlns:a16="http://schemas.microsoft.com/office/drawing/2014/main" id="{08E0507C-3998-746B-9D34-AFFD9D5A8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99" name="Rectangle 898">
                      <a:extLst>
                        <a:ext uri="{FF2B5EF4-FFF2-40B4-BE49-F238E27FC236}">
                          <a16:creationId xmlns:a16="http://schemas.microsoft.com/office/drawing/2014/main" id="{CD9012BE-920A-9507-8591-B381E4AA6B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00" name="Rectangle 899">
                      <a:extLst>
                        <a:ext uri="{FF2B5EF4-FFF2-40B4-BE49-F238E27FC236}">
                          <a16:creationId xmlns:a16="http://schemas.microsoft.com/office/drawing/2014/main" id="{D715D62F-48AE-75AA-1370-2002EE796B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01" name="Rectangle 900">
                      <a:extLst>
                        <a:ext uri="{FF2B5EF4-FFF2-40B4-BE49-F238E27FC236}">
                          <a16:creationId xmlns:a16="http://schemas.microsoft.com/office/drawing/2014/main" id="{4CEB823A-22AE-6602-C05B-592CC6375E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02" name="Rectangle 901">
                      <a:extLst>
                        <a:ext uri="{FF2B5EF4-FFF2-40B4-BE49-F238E27FC236}">
                          <a16:creationId xmlns:a16="http://schemas.microsoft.com/office/drawing/2014/main" id="{0D2A6424-96F6-E011-32FB-B48B12019B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03" name="Rectangle 902">
                      <a:extLst>
                        <a:ext uri="{FF2B5EF4-FFF2-40B4-BE49-F238E27FC236}">
                          <a16:creationId xmlns:a16="http://schemas.microsoft.com/office/drawing/2014/main" id="{817A9C16-5813-818B-4A75-51E22B54D3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04" name="Rectangle 903">
                      <a:extLst>
                        <a:ext uri="{FF2B5EF4-FFF2-40B4-BE49-F238E27FC236}">
                          <a16:creationId xmlns:a16="http://schemas.microsoft.com/office/drawing/2014/main" id="{F9841654-796E-ED69-AA70-E20D09B4D5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05" name="Rectangle 904">
                      <a:extLst>
                        <a:ext uri="{FF2B5EF4-FFF2-40B4-BE49-F238E27FC236}">
                          <a16:creationId xmlns:a16="http://schemas.microsoft.com/office/drawing/2014/main" id="{395D6B02-CAD9-15C0-E207-59BC3D039B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06" name="Rectangle 905">
                      <a:extLst>
                        <a:ext uri="{FF2B5EF4-FFF2-40B4-BE49-F238E27FC236}">
                          <a16:creationId xmlns:a16="http://schemas.microsoft.com/office/drawing/2014/main" id="{74CAEB84-F4A9-9407-7614-07A80B324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07" name="Rectangle 906">
                      <a:extLst>
                        <a:ext uri="{FF2B5EF4-FFF2-40B4-BE49-F238E27FC236}">
                          <a16:creationId xmlns:a16="http://schemas.microsoft.com/office/drawing/2014/main" id="{C8329BAD-3278-DFD2-BF00-C1756FF33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08" name="Rectangle 907">
                      <a:extLst>
                        <a:ext uri="{FF2B5EF4-FFF2-40B4-BE49-F238E27FC236}">
                          <a16:creationId xmlns:a16="http://schemas.microsoft.com/office/drawing/2014/main" id="{3A38EF8D-16A0-12E8-8726-D7A84503FE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09" name="Rectangle 908">
                      <a:extLst>
                        <a:ext uri="{FF2B5EF4-FFF2-40B4-BE49-F238E27FC236}">
                          <a16:creationId xmlns:a16="http://schemas.microsoft.com/office/drawing/2014/main" id="{C86BB010-F26B-4317-1A23-0F599180D2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10" name="Rectangle 909">
                      <a:extLst>
                        <a:ext uri="{FF2B5EF4-FFF2-40B4-BE49-F238E27FC236}">
                          <a16:creationId xmlns:a16="http://schemas.microsoft.com/office/drawing/2014/main" id="{9C7580CE-311A-3DA7-0935-9974624C21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11" name="Rectangle 910">
                      <a:extLst>
                        <a:ext uri="{FF2B5EF4-FFF2-40B4-BE49-F238E27FC236}">
                          <a16:creationId xmlns:a16="http://schemas.microsoft.com/office/drawing/2014/main" id="{9BA6778D-674B-2981-458B-3A9FF7FC70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12" name="Rectangle 911">
                      <a:extLst>
                        <a:ext uri="{FF2B5EF4-FFF2-40B4-BE49-F238E27FC236}">
                          <a16:creationId xmlns:a16="http://schemas.microsoft.com/office/drawing/2014/main" id="{DE0AFBA7-BBE7-F0AE-377A-A04C4030B8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913" name="Rectangle 912">
                      <a:extLst>
                        <a:ext uri="{FF2B5EF4-FFF2-40B4-BE49-F238E27FC236}">
                          <a16:creationId xmlns:a16="http://schemas.microsoft.com/office/drawing/2014/main" id="{A45871DC-5E66-BEC8-D39A-1C3B38DFA6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864" name="Group 863">
                    <a:extLst>
                      <a:ext uri="{FF2B5EF4-FFF2-40B4-BE49-F238E27FC236}">
                        <a16:creationId xmlns:a16="http://schemas.microsoft.com/office/drawing/2014/main" id="{5C2F130E-55B9-576D-2FAA-007314BDB33B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882" name="Rectangle 881">
                      <a:extLst>
                        <a:ext uri="{FF2B5EF4-FFF2-40B4-BE49-F238E27FC236}">
                          <a16:creationId xmlns:a16="http://schemas.microsoft.com/office/drawing/2014/main" id="{AFD06EE8-7B74-C886-0A5B-6B68A6D519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83" name="Rectangle 882">
                      <a:extLst>
                        <a:ext uri="{FF2B5EF4-FFF2-40B4-BE49-F238E27FC236}">
                          <a16:creationId xmlns:a16="http://schemas.microsoft.com/office/drawing/2014/main" id="{FA1EB5AE-B2B8-8849-CB8B-AF67E6E6BC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84" name="Rectangle 883">
                      <a:extLst>
                        <a:ext uri="{FF2B5EF4-FFF2-40B4-BE49-F238E27FC236}">
                          <a16:creationId xmlns:a16="http://schemas.microsoft.com/office/drawing/2014/main" id="{BC41222F-C82D-119D-E830-0692E356FF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85" name="Rectangle 884">
                      <a:extLst>
                        <a:ext uri="{FF2B5EF4-FFF2-40B4-BE49-F238E27FC236}">
                          <a16:creationId xmlns:a16="http://schemas.microsoft.com/office/drawing/2014/main" id="{0C4BB8C7-674D-6E9C-993C-69363FA01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86" name="Rectangle 885">
                      <a:extLst>
                        <a:ext uri="{FF2B5EF4-FFF2-40B4-BE49-F238E27FC236}">
                          <a16:creationId xmlns:a16="http://schemas.microsoft.com/office/drawing/2014/main" id="{5751A7A4-C07A-51C9-470A-6A020B4BDF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87" name="Rectangle 886">
                      <a:extLst>
                        <a:ext uri="{FF2B5EF4-FFF2-40B4-BE49-F238E27FC236}">
                          <a16:creationId xmlns:a16="http://schemas.microsoft.com/office/drawing/2014/main" id="{8E8D9D0C-DDB1-2BAF-A68D-D91FC8C533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88" name="Rectangle 887">
                      <a:extLst>
                        <a:ext uri="{FF2B5EF4-FFF2-40B4-BE49-F238E27FC236}">
                          <a16:creationId xmlns:a16="http://schemas.microsoft.com/office/drawing/2014/main" id="{435748E4-5D56-5E1E-E499-29CC60913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89" name="Rectangle 888">
                      <a:extLst>
                        <a:ext uri="{FF2B5EF4-FFF2-40B4-BE49-F238E27FC236}">
                          <a16:creationId xmlns:a16="http://schemas.microsoft.com/office/drawing/2014/main" id="{31D7CDEC-A1E2-B000-50D0-64011F352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90" name="Rectangle 889">
                      <a:extLst>
                        <a:ext uri="{FF2B5EF4-FFF2-40B4-BE49-F238E27FC236}">
                          <a16:creationId xmlns:a16="http://schemas.microsoft.com/office/drawing/2014/main" id="{E64FF92D-0FAD-2561-C42D-47390CF13E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91" name="Rectangle 890">
                      <a:extLst>
                        <a:ext uri="{FF2B5EF4-FFF2-40B4-BE49-F238E27FC236}">
                          <a16:creationId xmlns:a16="http://schemas.microsoft.com/office/drawing/2014/main" id="{5C9A2200-E6C2-5F91-206C-2819CB1760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92" name="Rectangle 891">
                      <a:extLst>
                        <a:ext uri="{FF2B5EF4-FFF2-40B4-BE49-F238E27FC236}">
                          <a16:creationId xmlns:a16="http://schemas.microsoft.com/office/drawing/2014/main" id="{8842931D-A359-B198-2781-8F9B72CB81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93" name="Rectangle 892">
                      <a:extLst>
                        <a:ext uri="{FF2B5EF4-FFF2-40B4-BE49-F238E27FC236}">
                          <a16:creationId xmlns:a16="http://schemas.microsoft.com/office/drawing/2014/main" id="{AA724323-64B8-3C6B-EC75-A0127D9A7D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94" name="Rectangle 893">
                      <a:extLst>
                        <a:ext uri="{FF2B5EF4-FFF2-40B4-BE49-F238E27FC236}">
                          <a16:creationId xmlns:a16="http://schemas.microsoft.com/office/drawing/2014/main" id="{84C49029-3EDF-C0FA-4396-A19E95F2CA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95" name="Rectangle 894">
                      <a:extLst>
                        <a:ext uri="{FF2B5EF4-FFF2-40B4-BE49-F238E27FC236}">
                          <a16:creationId xmlns:a16="http://schemas.microsoft.com/office/drawing/2014/main" id="{4FE9CC56-36D4-2615-4E28-10B210B56E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96" name="Rectangle 895">
                      <a:extLst>
                        <a:ext uri="{FF2B5EF4-FFF2-40B4-BE49-F238E27FC236}">
                          <a16:creationId xmlns:a16="http://schemas.microsoft.com/office/drawing/2014/main" id="{310CD85E-9FD0-A5AD-957D-A764C7A82F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97" name="Rectangle 896">
                      <a:extLst>
                        <a:ext uri="{FF2B5EF4-FFF2-40B4-BE49-F238E27FC236}">
                          <a16:creationId xmlns:a16="http://schemas.microsoft.com/office/drawing/2014/main" id="{08EF6CE4-F649-6815-F060-3A1E5C4B9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865" name="Group 864">
                    <a:extLst>
                      <a:ext uri="{FF2B5EF4-FFF2-40B4-BE49-F238E27FC236}">
                        <a16:creationId xmlns:a16="http://schemas.microsoft.com/office/drawing/2014/main" id="{625FE86D-A644-090C-297F-4E0B31FF5A49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866" name="Rectangle 865">
                      <a:extLst>
                        <a:ext uri="{FF2B5EF4-FFF2-40B4-BE49-F238E27FC236}">
                          <a16:creationId xmlns:a16="http://schemas.microsoft.com/office/drawing/2014/main" id="{8D5D7259-3CA2-62D1-4435-82AD302A94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67" name="Rectangle 866">
                      <a:extLst>
                        <a:ext uri="{FF2B5EF4-FFF2-40B4-BE49-F238E27FC236}">
                          <a16:creationId xmlns:a16="http://schemas.microsoft.com/office/drawing/2014/main" id="{AD8B07F3-A163-DE8E-93BA-4F6B1EFD85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68" name="Rectangle 867">
                      <a:extLst>
                        <a:ext uri="{FF2B5EF4-FFF2-40B4-BE49-F238E27FC236}">
                          <a16:creationId xmlns:a16="http://schemas.microsoft.com/office/drawing/2014/main" id="{FE3DE8E7-C2B1-4025-54BC-D2423873D8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69" name="Rectangle 868">
                      <a:extLst>
                        <a:ext uri="{FF2B5EF4-FFF2-40B4-BE49-F238E27FC236}">
                          <a16:creationId xmlns:a16="http://schemas.microsoft.com/office/drawing/2014/main" id="{CA5D9EE1-DF11-DF1D-F9A4-37E9C31834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70" name="Rectangle 869">
                      <a:extLst>
                        <a:ext uri="{FF2B5EF4-FFF2-40B4-BE49-F238E27FC236}">
                          <a16:creationId xmlns:a16="http://schemas.microsoft.com/office/drawing/2014/main" id="{6A8EF9DB-8787-E45E-B664-B31E9F62F8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71" name="Rectangle 870">
                      <a:extLst>
                        <a:ext uri="{FF2B5EF4-FFF2-40B4-BE49-F238E27FC236}">
                          <a16:creationId xmlns:a16="http://schemas.microsoft.com/office/drawing/2014/main" id="{FD479B8C-BD82-7473-9F2C-1DFCDCB1AC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72" name="Rectangle 871">
                      <a:extLst>
                        <a:ext uri="{FF2B5EF4-FFF2-40B4-BE49-F238E27FC236}">
                          <a16:creationId xmlns:a16="http://schemas.microsoft.com/office/drawing/2014/main" id="{EF15EEFC-7E2F-181D-2B7B-BF4AB62941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73" name="Rectangle 872">
                      <a:extLst>
                        <a:ext uri="{FF2B5EF4-FFF2-40B4-BE49-F238E27FC236}">
                          <a16:creationId xmlns:a16="http://schemas.microsoft.com/office/drawing/2014/main" id="{DFEEE3B7-7663-9666-43C8-DC208498F9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74" name="Rectangle 873">
                      <a:extLst>
                        <a:ext uri="{FF2B5EF4-FFF2-40B4-BE49-F238E27FC236}">
                          <a16:creationId xmlns:a16="http://schemas.microsoft.com/office/drawing/2014/main" id="{D6C9C1A8-ADCB-34BE-B1F1-6FF01C0368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75" name="Rectangle 874">
                      <a:extLst>
                        <a:ext uri="{FF2B5EF4-FFF2-40B4-BE49-F238E27FC236}">
                          <a16:creationId xmlns:a16="http://schemas.microsoft.com/office/drawing/2014/main" id="{6C0193A5-EEC5-ADE2-896D-269194EC0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76" name="Rectangle 875">
                      <a:extLst>
                        <a:ext uri="{FF2B5EF4-FFF2-40B4-BE49-F238E27FC236}">
                          <a16:creationId xmlns:a16="http://schemas.microsoft.com/office/drawing/2014/main" id="{F505743D-5C3E-8C39-2064-F2EF27CA7F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77" name="Rectangle 876">
                      <a:extLst>
                        <a:ext uri="{FF2B5EF4-FFF2-40B4-BE49-F238E27FC236}">
                          <a16:creationId xmlns:a16="http://schemas.microsoft.com/office/drawing/2014/main" id="{38C8ACB2-E811-D3CA-A691-0FF12283E2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78" name="Rectangle 877">
                      <a:extLst>
                        <a:ext uri="{FF2B5EF4-FFF2-40B4-BE49-F238E27FC236}">
                          <a16:creationId xmlns:a16="http://schemas.microsoft.com/office/drawing/2014/main" id="{F301BF4B-F3B9-0C7C-CE87-82A594196C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79" name="Rectangle 878">
                      <a:extLst>
                        <a:ext uri="{FF2B5EF4-FFF2-40B4-BE49-F238E27FC236}">
                          <a16:creationId xmlns:a16="http://schemas.microsoft.com/office/drawing/2014/main" id="{C901052D-6F86-08AC-595E-8FA993985A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80" name="Rectangle 879">
                      <a:extLst>
                        <a:ext uri="{FF2B5EF4-FFF2-40B4-BE49-F238E27FC236}">
                          <a16:creationId xmlns:a16="http://schemas.microsoft.com/office/drawing/2014/main" id="{187CF541-E6F8-710F-C5EE-14E0E824FE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81" name="Rectangle 880">
                      <a:extLst>
                        <a:ext uri="{FF2B5EF4-FFF2-40B4-BE49-F238E27FC236}">
                          <a16:creationId xmlns:a16="http://schemas.microsoft.com/office/drawing/2014/main" id="{526029CB-44E0-F251-9C51-CEEC3FF43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584" name="Group 583">
                  <a:extLst>
                    <a:ext uri="{FF2B5EF4-FFF2-40B4-BE49-F238E27FC236}">
                      <a16:creationId xmlns:a16="http://schemas.microsoft.com/office/drawing/2014/main" id="{D64DDF90-86DE-BDF6-64CE-65889BDAA80C}"/>
                    </a:ext>
                  </a:extLst>
                </p:cNvPr>
                <p:cNvGrpSpPr/>
                <p:nvPr/>
              </p:nvGrpSpPr>
              <p:grpSpPr>
                <a:xfrm>
                  <a:off x="1352276" y="2913529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722" name="Group 721">
                    <a:extLst>
                      <a:ext uri="{FF2B5EF4-FFF2-40B4-BE49-F238E27FC236}">
                        <a16:creationId xmlns:a16="http://schemas.microsoft.com/office/drawing/2014/main" id="{4990F251-58CE-E6BA-02CB-9D2AFC23EB8B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842" name="Rectangle 841">
                      <a:extLst>
                        <a:ext uri="{FF2B5EF4-FFF2-40B4-BE49-F238E27FC236}">
                          <a16:creationId xmlns:a16="http://schemas.microsoft.com/office/drawing/2014/main" id="{BE7925E3-6DE6-E46E-9084-687B1FA7CD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43" name="Rectangle 842">
                      <a:extLst>
                        <a:ext uri="{FF2B5EF4-FFF2-40B4-BE49-F238E27FC236}">
                          <a16:creationId xmlns:a16="http://schemas.microsoft.com/office/drawing/2014/main" id="{BD7D0BB7-AF2C-5102-5AB5-E3A74D941D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44" name="Rectangle 843">
                      <a:extLst>
                        <a:ext uri="{FF2B5EF4-FFF2-40B4-BE49-F238E27FC236}">
                          <a16:creationId xmlns:a16="http://schemas.microsoft.com/office/drawing/2014/main" id="{E552511B-B367-83C7-BE6B-0856C32565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45" name="Rectangle 844">
                      <a:extLst>
                        <a:ext uri="{FF2B5EF4-FFF2-40B4-BE49-F238E27FC236}">
                          <a16:creationId xmlns:a16="http://schemas.microsoft.com/office/drawing/2014/main" id="{6B8EC989-769F-D69B-9A07-C34FF87D7E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46" name="Rectangle 845">
                      <a:extLst>
                        <a:ext uri="{FF2B5EF4-FFF2-40B4-BE49-F238E27FC236}">
                          <a16:creationId xmlns:a16="http://schemas.microsoft.com/office/drawing/2014/main" id="{83D9D5CF-17C6-513C-3BE5-7038086062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47" name="Rectangle 846">
                      <a:extLst>
                        <a:ext uri="{FF2B5EF4-FFF2-40B4-BE49-F238E27FC236}">
                          <a16:creationId xmlns:a16="http://schemas.microsoft.com/office/drawing/2014/main" id="{479AF31A-2BAF-1E21-93A9-CF26F3CD67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48" name="Rectangle 847">
                      <a:extLst>
                        <a:ext uri="{FF2B5EF4-FFF2-40B4-BE49-F238E27FC236}">
                          <a16:creationId xmlns:a16="http://schemas.microsoft.com/office/drawing/2014/main" id="{FDB46746-92A1-5F44-3182-15178682BC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49" name="Rectangle 848">
                      <a:extLst>
                        <a:ext uri="{FF2B5EF4-FFF2-40B4-BE49-F238E27FC236}">
                          <a16:creationId xmlns:a16="http://schemas.microsoft.com/office/drawing/2014/main" id="{76521C2D-A884-445E-9559-979D0EE746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50" name="Rectangle 849">
                      <a:extLst>
                        <a:ext uri="{FF2B5EF4-FFF2-40B4-BE49-F238E27FC236}">
                          <a16:creationId xmlns:a16="http://schemas.microsoft.com/office/drawing/2014/main" id="{BC386A4A-C804-442D-3F36-177623A427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51" name="Rectangle 850">
                      <a:extLst>
                        <a:ext uri="{FF2B5EF4-FFF2-40B4-BE49-F238E27FC236}">
                          <a16:creationId xmlns:a16="http://schemas.microsoft.com/office/drawing/2014/main" id="{8A5DAFD7-04A0-5AB8-4A56-0B48128E31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52" name="Rectangle 851">
                      <a:extLst>
                        <a:ext uri="{FF2B5EF4-FFF2-40B4-BE49-F238E27FC236}">
                          <a16:creationId xmlns:a16="http://schemas.microsoft.com/office/drawing/2014/main" id="{3BF0CC89-A42F-EC57-6B87-5948C5491E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53" name="Rectangle 852">
                      <a:extLst>
                        <a:ext uri="{FF2B5EF4-FFF2-40B4-BE49-F238E27FC236}">
                          <a16:creationId xmlns:a16="http://schemas.microsoft.com/office/drawing/2014/main" id="{B7DF6816-D36F-DA34-8414-C172BDC145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54" name="Rectangle 853">
                      <a:extLst>
                        <a:ext uri="{FF2B5EF4-FFF2-40B4-BE49-F238E27FC236}">
                          <a16:creationId xmlns:a16="http://schemas.microsoft.com/office/drawing/2014/main" id="{C2D9398F-499A-201F-480B-41BA4D5F05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55" name="Rectangle 854">
                      <a:extLst>
                        <a:ext uri="{FF2B5EF4-FFF2-40B4-BE49-F238E27FC236}">
                          <a16:creationId xmlns:a16="http://schemas.microsoft.com/office/drawing/2014/main" id="{DE31ED45-6ACD-D70D-68E9-220BB0575B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56" name="Rectangle 855">
                      <a:extLst>
                        <a:ext uri="{FF2B5EF4-FFF2-40B4-BE49-F238E27FC236}">
                          <a16:creationId xmlns:a16="http://schemas.microsoft.com/office/drawing/2014/main" id="{CAA0AD00-BC77-84E8-5428-E979703539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57" name="Rectangle 856">
                      <a:extLst>
                        <a:ext uri="{FF2B5EF4-FFF2-40B4-BE49-F238E27FC236}">
                          <a16:creationId xmlns:a16="http://schemas.microsoft.com/office/drawing/2014/main" id="{19E4AD40-2DB5-A0C9-6864-4557910B93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723" name="Group 722">
                    <a:extLst>
                      <a:ext uri="{FF2B5EF4-FFF2-40B4-BE49-F238E27FC236}">
                        <a16:creationId xmlns:a16="http://schemas.microsoft.com/office/drawing/2014/main" id="{28DE35A9-1A69-5278-D97A-E1E7386C9A8D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826" name="Rectangle 825">
                      <a:extLst>
                        <a:ext uri="{FF2B5EF4-FFF2-40B4-BE49-F238E27FC236}">
                          <a16:creationId xmlns:a16="http://schemas.microsoft.com/office/drawing/2014/main" id="{135CB009-8981-02B6-150C-42C32F07FB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27" name="Rectangle 826">
                      <a:extLst>
                        <a:ext uri="{FF2B5EF4-FFF2-40B4-BE49-F238E27FC236}">
                          <a16:creationId xmlns:a16="http://schemas.microsoft.com/office/drawing/2014/main" id="{1122495B-1BB6-38D5-0E24-7B53369695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28" name="Rectangle 827">
                      <a:extLst>
                        <a:ext uri="{FF2B5EF4-FFF2-40B4-BE49-F238E27FC236}">
                          <a16:creationId xmlns:a16="http://schemas.microsoft.com/office/drawing/2014/main" id="{A47FA7C5-C0DF-0654-45BE-003498D6AB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29" name="Rectangle 828">
                      <a:extLst>
                        <a:ext uri="{FF2B5EF4-FFF2-40B4-BE49-F238E27FC236}">
                          <a16:creationId xmlns:a16="http://schemas.microsoft.com/office/drawing/2014/main" id="{6BF467B8-1E69-57D0-F37A-6516B369CD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30" name="Rectangle 829">
                      <a:extLst>
                        <a:ext uri="{FF2B5EF4-FFF2-40B4-BE49-F238E27FC236}">
                          <a16:creationId xmlns:a16="http://schemas.microsoft.com/office/drawing/2014/main" id="{F70745C0-2384-ED27-9BB3-09341D56B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31" name="Rectangle 830">
                      <a:extLst>
                        <a:ext uri="{FF2B5EF4-FFF2-40B4-BE49-F238E27FC236}">
                          <a16:creationId xmlns:a16="http://schemas.microsoft.com/office/drawing/2014/main" id="{4C98FC67-C24C-D1C9-CA03-B8A399CDC9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32" name="Rectangle 831">
                      <a:extLst>
                        <a:ext uri="{FF2B5EF4-FFF2-40B4-BE49-F238E27FC236}">
                          <a16:creationId xmlns:a16="http://schemas.microsoft.com/office/drawing/2014/main" id="{F787CD24-60AB-8393-46D6-5936A7C791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33" name="Rectangle 832">
                      <a:extLst>
                        <a:ext uri="{FF2B5EF4-FFF2-40B4-BE49-F238E27FC236}">
                          <a16:creationId xmlns:a16="http://schemas.microsoft.com/office/drawing/2014/main" id="{77E87578-DF6F-475B-3D5C-5BB8416190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34" name="Rectangle 833">
                      <a:extLst>
                        <a:ext uri="{FF2B5EF4-FFF2-40B4-BE49-F238E27FC236}">
                          <a16:creationId xmlns:a16="http://schemas.microsoft.com/office/drawing/2014/main" id="{B7730DE0-43F1-866D-7A08-C56368684B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35" name="Rectangle 834">
                      <a:extLst>
                        <a:ext uri="{FF2B5EF4-FFF2-40B4-BE49-F238E27FC236}">
                          <a16:creationId xmlns:a16="http://schemas.microsoft.com/office/drawing/2014/main" id="{5B42D072-834F-8DED-7029-C45234F8F9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36" name="Rectangle 835">
                      <a:extLst>
                        <a:ext uri="{FF2B5EF4-FFF2-40B4-BE49-F238E27FC236}">
                          <a16:creationId xmlns:a16="http://schemas.microsoft.com/office/drawing/2014/main" id="{DE523FBF-2201-AB59-106F-60949C422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37" name="Rectangle 836">
                      <a:extLst>
                        <a:ext uri="{FF2B5EF4-FFF2-40B4-BE49-F238E27FC236}">
                          <a16:creationId xmlns:a16="http://schemas.microsoft.com/office/drawing/2014/main" id="{7BDD5A77-D142-851A-7032-B666ACCA4F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38" name="Rectangle 837">
                      <a:extLst>
                        <a:ext uri="{FF2B5EF4-FFF2-40B4-BE49-F238E27FC236}">
                          <a16:creationId xmlns:a16="http://schemas.microsoft.com/office/drawing/2014/main" id="{C5EAD38E-6815-BDC5-0F69-0E4CE3F2C6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39" name="Rectangle 838">
                      <a:extLst>
                        <a:ext uri="{FF2B5EF4-FFF2-40B4-BE49-F238E27FC236}">
                          <a16:creationId xmlns:a16="http://schemas.microsoft.com/office/drawing/2014/main" id="{3BFBF4B1-089F-49D3-8F40-2787746714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40" name="Rectangle 839">
                      <a:extLst>
                        <a:ext uri="{FF2B5EF4-FFF2-40B4-BE49-F238E27FC236}">
                          <a16:creationId xmlns:a16="http://schemas.microsoft.com/office/drawing/2014/main" id="{E082B370-406D-A477-AB5C-11670EACB9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41" name="Rectangle 840">
                      <a:extLst>
                        <a:ext uri="{FF2B5EF4-FFF2-40B4-BE49-F238E27FC236}">
                          <a16:creationId xmlns:a16="http://schemas.microsoft.com/office/drawing/2014/main" id="{93BD2A16-F3CA-8FE2-7D3C-B09D83327D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724" name="Group 723">
                    <a:extLst>
                      <a:ext uri="{FF2B5EF4-FFF2-40B4-BE49-F238E27FC236}">
                        <a16:creationId xmlns:a16="http://schemas.microsoft.com/office/drawing/2014/main" id="{BC5417ED-DA2F-CE81-21B0-13314261B7D2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810" name="Rectangle 809">
                      <a:extLst>
                        <a:ext uri="{FF2B5EF4-FFF2-40B4-BE49-F238E27FC236}">
                          <a16:creationId xmlns:a16="http://schemas.microsoft.com/office/drawing/2014/main" id="{49B93126-8278-17BA-C054-7F81727D93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1" name="Rectangle 810">
                      <a:extLst>
                        <a:ext uri="{FF2B5EF4-FFF2-40B4-BE49-F238E27FC236}">
                          <a16:creationId xmlns:a16="http://schemas.microsoft.com/office/drawing/2014/main" id="{D292CFEE-40A9-4DBA-8BA2-3FDCA6246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2" name="Rectangle 811">
                      <a:extLst>
                        <a:ext uri="{FF2B5EF4-FFF2-40B4-BE49-F238E27FC236}">
                          <a16:creationId xmlns:a16="http://schemas.microsoft.com/office/drawing/2014/main" id="{4ED3E754-D77C-8F92-A4B7-61122290C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3" name="Rectangle 812">
                      <a:extLst>
                        <a:ext uri="{FF2B5EF4-FFF2-40B4-BE49-F238E27FC236}">
                          <a16:creationId xmlns:a16="http://schemas.microsoft.com/office/drawing/2014/main" id="{FDE258FA-BC70-A5D5-3D62-BFD18259AC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4" name="Rectangle 813">
                      <a:extLst>
                        <a:ext uri="{FF2B5EF4-FFF2-40B4-BE49-F238E27FC236}">
                          <a16:creationId xmlns:a16="http://schemas.microsoft.com/office/drawing/2014/main" id="{D1627028-D326-2B04-7E86-CE4AE04F2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5" name="Rectangle 814">
                      <a:extLst>
                        <a:ext uri="{FF2B5EF4-FFF2-40B4-BE49-F238E27FC236}">
                          <a16:creationId xmlns:a16="http://schemas.microsoft.com/office/drawing/2014/main" id="{6FFDA404-0733-7AB2-CD8E-5C2B319F1D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6" name="Rectangle 815">
                      <a:extLst>
                        <a:ext uri="{FF2B5EF4-FFF2-40B4-BE49-F238E27FC236}">
                          <a16:creationId xmlns:a16="http://schemas.microsoft.com/office/drawing/2014/main" id="{59EEA42F-C979-A9C3-DD71-B3BBE168F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7" name="Rectangle 816">
                      <a:extLst>
                        <a:ext uri="{FF2B5EF4-FFF2-40B4-BE49-F238E27FC236}">
                          <a16:creationId xmlns:a16="http://schemas.microsoft.com/office/drawing/2014/main" id="{5AB00047-6B00-2D1C-AAAE-5AE79D6F0F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8" name="Rectangle 817">
                      <a:extLst>
                        <a:ext uri="{FF2B5EF4-FFF2-40B4-BE49-F238E27FC236}">
                          <a16:creationId xmlns:a16="http://schemas.microsoft.com/office/drawing/2014/main" id="{CAFE031D-7462-28D9-3BDB-EA3B77BD5C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19" name="Rectangle 818">
                      <a:extLst>
                        <a:ext uri="{FF2B5EF4-FFF2-40B4-BE49-F238E27FC236}">
                          <a16:creationId xmlns:a16="http://schemas.microsoft.com/office/drawing/2014/main" id="{AF988214-B38E-4BC3-0B31-2DF1E94ADD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20" name="Rectangle 819">
                      <a:extLst>
                        <a:ext uri="{FF2B5EF4-FFF2-40B4-BE49-F238E27FC236}">
                          <a16:creationId xmlns:a16="http://schemas.microsoft.com/office/drawing/2014/main" id="{DB8DE050-43A9-AE1F-D477-4B9E4699BD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21" name="Rectangle 820">
                      <a:extLst>
                        <a:ext uri="{FF2B5EF4-FFF2-40B4-BE49-F238E27FC236}">
                          <a16:creationId xmlns:a16="http://schemas.microsoft.com/office/drawing/2014/main" id="{08CFCD15-2C3E-851F-7D8F-DC7242AB50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22" name="Rectangle 821">
                      <a:extLst>
                        <a:ext uri="{FF2B5EF4-FFF2-40B4-BE49-F238E27FC236}">
                          <a16:creationId xmlns:a16="http://schemas.microsoft.com/office/drawing/2014/main" id="{AE714180-5655-9EC0-A8B8-A9D635B72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23" name="Rectangle 822">
                      <a:extLst>
                        <a:ext uri="{FF2B5EF4-FFF2-40B4-BE49-F238E27FC236}">
                          <a16:creationId xmlns:a16="http://schemas.microsoft.com/office/drawing/2014/main" id="{99ADDE88-B9BF-378A-7EB4-81396E156E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24" name="Rectangle 823">
                      <a:extLst>
                        <a:ext uri="{FF2B5EF4-FFF2-40B4-BE49-F238E27FC236}">
                          <a16:creationId xmlns:a16="http://schemas.microsoft.com/office/drawing/2014/main" id="{B0D35962-7F7B-4E33-6700-30E794C56E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25" name="Rectangle 824">
                      <a:extLst>
                        <a:ext uri="{FF2B5EF4-FFF2-40B4-BE49-F238E27FC236}">
                          <a16:creationId xmlns:a16="http://schemas.microsoft.com/office/drawing/2014/main" id="{2D3B95D4-D84A-9F11-311C-50EED7737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725" name="Group 724">
                    <a:extLst>
                      <a:ext uri="{FF2B5EF4-FFF2-40B4-BE49-F238E27FC236}">
                        <a16:creationId xmlns:a16="http://schemas.microsoft.com/office/drawing/2014/main" id="{5B4FAADA-BC94-05B1-F19B-0ED041E28322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794" name="Rectangle 793">
                      <a:extLst>
                        <a:ext uri="{FF2B5EF4-FFF2-40B4-BE49-F238E27FC236}">
                          <a16:creationId xmlns:a16="http://schemas.microsoft.com/office/drawing/2014/main" id="{9134E5ED-76AC-5AA6-78E0-5F822F60E2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95" name="Rectangle 794">
                      <a:extLst>
                        <a:ext uri="{FF2B5EF4-FFF2-40B4-BE49-F238E27FC236}">
                          <a16:creationId xmlns:a16="http://schemas.microsoft.com/office/drawing/2014/main" id="{39276439-B29E-9859-7A49-A9E42E3443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96" name="Rectangle 795">
                      <a:extLst>
                        <a:ext uri="{FF2B5EF4-FFF2-40B4-BE49-F238E27FC236}">
                          <a16:creationId xmlns:a16="http://schemas.microsoft.com/office/drawing/2014/main" id="{08EECB72-6307-ED13-9DC2-CDBDFD9725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97" name="Rectangle 796">
                      <a:extLst>
                        <a:ext uri="{FF2B5EF4-FFF2-40B4-BE49-F238E27FC236}">
                          <a16:creationId xmlns:a16="http://schemas.microsoft.com/office/drawing/2014/main" id="{FC019264-C48B-1678-4A1B-35752ED752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98" name="Rectangle 797">
                      <a:extLst>
                        <a:ext uri="{FF2B5EF4-FFF2-40B4-BE49-F238E27FC236}">
                          <a16:creationId xmlns:a16="http://schemas.microsoft.com/office/drawing/2014/main" id="{D5F79180-EEF9-C6A2-118D-0CE390F31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99" name="Rectangle 798">
                      <a:extLst>
                        <a:ext uri="{FF2B5EF4-FFF2-40B4-BE49-F238E27FC236}">
                          <a16:creationId xmlns:a16="http://schemas.microsoft.com/office/drawing/2014/main" id="{A35AE6F1-F939-7780-BC46-7EF59EDC94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00" name="Rectangle 799">
                      <a:extLst>
                        <a:ext uri="{FF2B5EF4-FFF2-40B4-BE49-F238E27FC236}">
                          <a16:creationId xmlns:a16="http://schemas.microsoft.com/office/drawing/2014/main" id="{95DD4F3B-6C99-6D6F-8167-A44A67758F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01" name="Rectangle 800">
                      <a:extLst>
                        <a:ext uri="{FF2B5EF4-FFF2-40B4-BE49-F238E27FC236}">
                          <a16:creationId xmlns:a16="http://schemas.microsoft.com/office/drawing/2014/main" id="{CF4CAD86-3BCF-BD9E-883A-374970003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02" name="Rectangle 801">
                      <a:extLst>
                        <a:ext uri="{FF2B5EF4-FFF2-40B4-BE49-F238E27FC236}">
                          <a16:creationId xmlns:a16="http://schemas.microsoft.com/office/drawing/2014/main" id="{ABAA20C1-7C94-9A18-368F-CED9FB6080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03" name="Rectangle 802">
                      <a:extLst>
                        <a:ext uri="{FF2B5EF4-FFF2-40B4-BE49-F238E27FC236}">
                          <a16:creationId xmlns:a16="http://schemas.microsoft.com/office/drawing/2014/main" id="{5C7865CE-84E4-B254-38E8-2E98B7BB88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04" name="Rectangle 803">
                      <a:extLst>
                        <a:ext uri="{FF2B5EF4-FFF2-40B4-BE49-F238E27FC236}">
                          <a16:creationId xmlns:a16="http://schemas.microsoft.com/office/drawing/2014/main" id="{3763051E-0B78-4891-1CAF-50D2E985EF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05" name="Rectangle 804">
                      <a:extLst>
                        <a:ext uri="{FF2B5EF4-FFF2-40B4-BE49-F238E27FC236}">
                          <a16:creationId xmlns:a16="http://schemas.microsoft.com/office/drawing/2014/main" id="{84F1CE15-D36B-AC5C-6E94-3758165E9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06" name="Rectangle 805">
                      <a:extLst>
                        <a:ext uri="{FF2B5EF4-FFF2-40B4-BE49-F238E27FC236}">
                          <a16:creationId xmlns:a16="http://schemas.microsoft.com/office/drawing/2014/main" id="{68C1F37B-2D6F-7F6C-603B-2D8CF15EC0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07" name="Rectangle 806">
                      <a:extLst>
                        <a:ext uri="{FF2B5EF4-FFF2-40B4-BE49-F238E27FC236}">
                          <a16:creationId xmlns:a16="http://schemas.microsoft.com/office/drawing/2014/main" id="{30869AA9-4CF1-C7D3-1494-BACE09C6E5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08" name="Rectangle 807">
                      <a:extLst>
                        <a:ext uri="{FF2B5EF4-FFF2-40B4-BE49-F238E27FC236}">
                          <a16:creationId xmlns:a16="http://schemas.microsoft.com/office/drawing/2014/main" id="{1DA408CC-813A-2065-79A8-A5AAB5A99D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809" name="Rectangle 808">
                      <a:extLst>
                        <a:ext uri="{FF2B5EF4-FFF2-40B4-BE49-F238E27FC236}">
                          <a16:creationId xmlns:a16="http://schemas.microsoft.com/office/drawing/2014/main" id="{F6E349F6-D637-C691-F28B-178621287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726" name="Group 725">
                    <a:extLst>
                      <a:ext uri="{FF2B5EF4-FFF2-40B4-BE49-F238E27FC236}">
                        <a16:creationId xmlns:a16="http://schemas.microsoft.com/office/drawing/2014/main" id="{EDD0BC10-E6A4-BE1B-C78E-04EDADB0C2CD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778" name="Rectangle 777">
                      <a:extLst>
                        <a:ext uri="{FF2B5EF4-FFF2-40B4-BE49-F238E27FC236}">
                          <a16:creationId xmlns:a16="http://schemas.microsoft.com/office/drawing/2014/main" id="{899D8744-39FD-7305-CF74-FCDABDCC32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79" name="Rectangle 778">
                      <a:extLst>
                        <a:ext uri="{FF2B5EF4-FFF2-40B4-BE49-F238E27FC236}">
                          <a16:creationId xmlns:a16="http://schemas.microsoft.com/office/drawing/2014/main" id="{AAFB3BF1-F1A7-FB67-AD71-16A2EB555C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80" name="Rectangle 779">
                      <a:extLst>
                        <a:ext uri="{FF2B5EF4-FFF2-40B4-BE49-F238E27FC236}">
                          <a16:creationId xmlns:a16="http://schemas.microsoft.com/office/drawing/2014/main" id="{EFFB9FF2-CDE8-7B78-3FF9-93058BFA44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81" name="Rectangle 780">
                      <a:extLst>
                        <a:ext uri="{FF2B5EF4-FFF2-40B4-BE49-F238E27FC236}">
                          <a16:creationId xmlns:a16="http://schemas.microsoft.com/office/drawing/2014/main" id="{EC2EF1EE-A8C4-2228-2059-38F32F467C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82" name="Rectangle 781">
                      <a:extLst>
                        <a:ext uri="{FF2B5EF4-FFF2-40B4-BE49-F238E27FC236}">
                          <a16:creationId xmlns:a16="http://schemas.microsoft.com/office/drawing/2014/main" id="{D52FA90B-2D63-FC47-7985-6CE96EC268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83" name="Rectangle 782">
                      <a:extLst>
                        <a:ext uri="{FF2B5EF4-FFF2-40B4-BE49-F238E27FC236}">
                          <a16:creationId xmlns:a16="http://schemas.microsoft.com/office/drawing/2014/main" id="{776CACAF-8D82-8F99-E8A6-6303101B0D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84" name="Rectangle 783">
                      <a:extLst>
                        <a:ext uri="{FF2B5EF4-FFF2-40B4-BE49-F238E27FC236}">
                          <a16:creationId xmlns:a16="http://schemas.microsoft.com/office/drawing/2014/main" id="{0F37C282-677D-EFAB-11F1-99C81550E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85" name="Rectangle 784">
                      <a:extLst>
                        <a:ext uri="{FF2B5EF4-FFF2-40B4-BE49-F238E27FC236}">
                          <a16:creationId xmlns:a16="http://schemas.microsoft.com/office/drawing/2014/main" id="{F23DA29F-62CD-7441-2F60-30454C8AC7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86" name="Rectangle 785">
                      <a:extLst>
                        <a:ext uri="{FF2B5EF4-FFF2-40B4-BE49-F238E27FC236}">
                          <a16:creationId xmlns:a16="http://schemas.microsoft.com/office/drawing/2014/main" id="{02DACA88-EF5B-0206-5C83-D63B5A18E6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87" name="Rectangle 786">
                      <a:extLst>
                        <a:ext uri="{FF2B5EF4-FFF2-40B4-BE49-F238E27FC236}">
                          <a16:creationId xmlns:a16="http://schemas.microsoft.com/office/drawing/2014/main" id="{2FCF1CDE-3992-BEFD-BDE3-C32826C6DC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88" name="Rectangle 787">
                      <a:extLst>
                        <a:ext uri="{FF2B5EF4-FFF2-40B4-BE49-F238E27FC236}">
                          <a16:creationId xmlns:a16="http://schemas.microsoft.com/office/drawing/2014/main" id="{C19726D0-7316-C5EA-EACF-A5B76F4662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89" name="Rectangle 788">
                      <a:extLst>
                        <a:ext uri="{FF2B5EF4-FFF2-40B4-BE49-F238E27FC236}">
                          <a16:creationId xmlns:a16="http://schemas.microsoft.com/office/drawing/2014/main" id="{B6777ADF-EB69-7B4B-D8D4-A8DB24A2F2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90" name="Rectangle 789">
                      <a:extLst>
                        <a:ext uri="{FF2B5EF4-FFF2-40B4-BE49-F238E27FC236}">
                          <a16:creationId xmlns:a16="http://schemas.microsoft.com/office/drawing/2014/main" id="{7C6A3510-609F-B7B7-E87A-0EC9BB3B35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91" name="Rectangle 790">
                      <a:extLst>
                        <a:ext uri="{FF2B5EF4-FFF2-40B4-BE49-F238E27FC236}">
                          <a16:creationId xmlns:a16="http://schemas.microsoft.com/office/drawing/2014/main" id="{DF814A0E-4738-FDF6-23B1-FADAEED825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92" name="Rectangle 791">
                      <a:extLst>
                        <a:ext uri="{FF2B5EF4-FFF2-40B4-BE49-F238E27FC236}">
                          <a16:creationId xmlns:a16="http://schemas.microsoft.com/office/drawing/2014/main" id="{BF3CCECE-37F2-3B65-2FF0-2A0E9E79CA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93" name="Rectangle 792">
                      <a:extLst>
                        <a:ext uri="{FF2B5EF4-FFF2-40B4-BE49-F238E27FC236}">
                          <a16:creationId xmlns:a16="http://schemas.microsoft.com/office/drawing/2014/main" id="{3E0FAC39-7819-8C15-C0AA-C7C7665633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727" name="Group 726">
                    <a:extLst>
                      <a:ext uri="{FF2B5EF4-FFF2-40B4-BE49-F238E27FC236}">
                        <a16:creationId xmlns:a16="http://schemas.microsoft.com/office/drawing/2014/main" id="{A1E33DA6-584E-9C69-8909-FB7782BD025F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762" name="Rectangle 761">
                      <a:extLst>
                        <a:ext uri="{FF2B5EF4-FFF2-40B4-BE49-F238E27FC236}">
                          <a16:creationId xmlns:a16="http://schemas.microsoft.com/office/drawing/2014/main" id="{6BD53126-8EF3-1585-4E98-331E45D425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63" name="Rectangle 762">
                      <a:extLst>
                        <a:ext uri="{FF2B5EF4-FFF2-40B4-BE49-F238E27FC236}">
                          <a16:creationId xmlns:a16="http://schemas.microsoft.com/office/drawing/2014/main" id="{B7D8A117-F2F6-96B3-FF2C-51806810D0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64" name="Rectangle 763">
                      <a:extLst>
                        <a:ext uri="{FF2B5EF4-FFF2-40B4-BE49-F238E27FC236}">
                          <a16:creationId xmlns:a16="http://schemas.microsoft.com/office/drawing/2014/main" id="{D0E26F70-50C0-C5CA-A9FE-FAE95B499E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65" name="Rectangle 764">
                      <a:extLst>
                        <a:ext uri="{FF2B5EF4-FFF2-40B4-BE49-F238E27FC236}">
                          <a16:creationId xmlns:a16="http://schemas.microsoft.com/office/drawing/2014/main" id="{AD5FB6BF-B6C2-3EEE-63CC-231FE8E45D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66" name="Rectangle 765">
                      <a:extLst>
                        <a:ext uri="{FF2B5EF4-FFF2-40B4-BE49-F238E27FC236}">
                          <a16:creationId xmlns:a16="http://schemas.microsoft.com/office/drawing/2014/main" id="{AEEEEC48-17DF-DE39-09E9-3DA5F8E36C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67" name="Rectangle 766">
                      <a:extLst>
                        <a:ext uri="{FF2B5EF4-FFF2-40B4-BE49-F238E27FC236}">
                          <a16:creationId xmlns:a16="http://schemas.microsoft.com/office/drawing/2014/main" id="{E4B18259-8274-EDFC-2CDF-4E8E828F21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68" name="Rectangle 767">
                      <a:extLst>
                        <a:ext uri="{FF2B5EF4-FFF2-40B4-BE49-F238E27FC236}">
                          <a16:creationId xmlns:a16="http://schemas.microsoft.com/office/drawing/2014/main" id="{BF3119E5-FF13-A03D-C04F-D02F4173E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69" name="Rectangle 768">
                      <a:extLst>
                        <a:ext uri="{FF2B5EF4-FFF2-40B4-BE49-F238E27FC236}">
                          <a16:creationId xmlns:a16="http://schemas.microsoft.com/office/drawing/2014/main" id="{54D16865-EEAA-C01A-C7BD-72C588DDD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70" name="Rectangle 769">
                      <a:extLst>
                        <a:ext uri="{FF2B5EF4-FFF2-40B4-BE49-F238E27FC236}">
                          <a16:creationId xmlns:a16="http://schemas.microsoft.com/office/drawing/2014/main" id="{60E04A5C-EE03-F29E-8293-8E8543C6BA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71" name="Rectangle 770">
                      <a:extLst>
                        <a:ext uri="{FF2B5EF4-FFF2-40B4-BE49-F238E27FC236}">
                          <a16:creationId xmlns:a16="http://schemas.microsoft.com/office/drawing/2014/main" id="{6D9E4DC4-F8E5-3D7B-A5AE-2EA88A0882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72" name="Rectangle 771">
                      <a:extLst>
                        <a:ext uri="{FF2B5EF4-FFF2-40B4-BE49-F238E27FC236}">
                          <a16:creationId xmlns:a16="http://schemas.microsoft.com/office/drawing/2014/main" id="{CD536918-2CB6-85C9-D6D5-6B9FA3F74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73" name="Rectangle 772">
                      <a:extLst>
                        <a:ext uri="{FF2B5EF4-FFF2-40B4-BE49-F238E27FC236}">
                          <a16:creationId xmlns:a16="http://schemas.microsoft.com/office/drawing/2014/main" id="{0819FA43-8804-E025-BD7C-8C96D28697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74" name="Rectangle 773">
                      <a:extLst>
                        <a:ext uri="{FF2B5EF4-FFF2-40B4-BE49-F238E27FC236}">
                          <a16:creationId xmlns:a16="http://schemas.microsoft.com/office/drawing/2014/main" id="{F512999C-2E2C-F212-4CCA-082646BAFD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75" name="Rectangle 774">
                      <a:extLst>
                        <a:ext uri="{FF2B5EF4-FFF2-40B4-BE49-F238E27FC236}">
                          <a16:creationId xmlns:a16="http://schemas.microsoft.com/office/drawing/2014/main" id="{1247B45C-898A-4455-76BC-DAB1D895E4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76" name="Rectangle 775">
                      <a:extLst>
                        <a:ext uri="{FF2B5EF4-FFF2-40B4-BE49-F238E27FC236}">
                          <a16:creationId xmlns:a16="http://schemas.microsoft.com/office/drawing/2014/main" id="{772831A6-5850-0B4B-70AE-6DB2FA4B7B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77" name="Rectangle 776">
                      <a:extLst>
                        <a:ext uri="{FF2B5EF4-FFF2-40B4-BE49-F238E27FC236}">
                          <a16:creationId xmlns:a16="http://schemas.microsoft.com/office/drawing/2014/main" id="{7682C5B4-06F4-39DC-7087-F6041C0F5A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728" name="Group 727">
                    <a:extLst>
                      <a:ext uri="{FF2B5EF4-FFF2-40B4-BE49-F238E27FC236}">
                        <a16:creationId xmlns:a16="http://schemas.microsoft.com/office/drawing/2014/main" id="{BB7E9F74-2418-BBC5-27F5-5939BD3720BE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746" name="Rectangle 745">
                      <a:extLst>
                        <a:ext uri="{FF2B5EF4-FFF2-40B4-BE49-F238E27FC236}">
                          <a16:creationId xmlns:a16="http://schemas.microsoft.com/office/drawing/2014/main" id="{A8C47373-BA1A-C9BB-3BC4-6704E02B38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47" name="Rectangle 746">
                      <a:extLst>
                        <a:ext uri="{FF2B5EF4-FFF2-40B4-BE49-F238E27FC236}">
                          <a16:creationId xmlns:a16="http://schemas.microsoft.com/office/drawing/2014/main" id="{53EDA8A2-3F17-F0E9-427D-794E13BFF7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48" name="Rectangle 747">
                      <a:extLst>
                        <a:ext uri="{FF2B5EF4-FFF2-40B4-BE49-F238E27FC236}">
                          <a16:creationId xmlns:a16="http://schemas.microsoft.com/office/drawing/2014/main" id="{2E08F83A-34C3-8468-CEC3-298D4EAB6F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49" name="Rectangle 748">
                      <a:extLst>
                        <a:ext uri="{FF2B5EF4-FFF2-40B4-BE49-F238E27FC236}">
                          <a16:creationId xmlns:a16="http://schemas.microsoft.com/office/drawing/2014/main" id="{FE61FE76-B2DF-4C78-4D6E-5F3E5E6ADB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50" name="Rectangle 749">
                      <a:extLst>
                        <a:ext uri="{FF2B5EF4-FFF2-40B4-BE49-F238E27FC236}">
                          <a16:creationId xmlns:a16="http://schemas.microsoft.com/office/drawing/2014/main" id="{0734FF49-F5F8-3369-9B8A-D4F910183E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51" name="Rectangle 750">
                      <a:extLst>
                        <a:ext uri="{FF2B5EF4-FFF2-40B4-BE49-F238E27FC236}">
                          <a16:creationId xmlns:a16="http://schemas.microsoft.com/office/drawing/2014/main" id="{2A7E80A4-64D9-E35D-9ADD-7126B33862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52" name="Rectangle 751">
                      <a:extLst>
                        <a:ext uri="{FF2B5EF4-FFF2-40B4-BE49-F238E27FC236}">
                          <a16:creationId xmlns:a16="http://schemas.microsoft.com/office/drawing/2014/main" id="{9623F199-58F0-5150-0417-BA387D11C6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53" name="Rectangle 752">
                      <a:extLst>
                        <a:ext uri="{FF2B5EF4-FFF2-40B4-BE49-F238E27FC236}">
                          <a16:creationId xmlns:a16="http://schemas.microsoft.com/office/drawing/2014/main" id="{DFC8872B-69A9-6EDC-53E1-5A0F487F97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54" name="Rectangle 753">
                      <a:extLst>
                        <a:ext uri="{FF2B5EF4-FFF2-40B4-BE49-F238E27FC236}">
                          <a16:creationId xmlns:a16="http://schemas.microsoft.com/office/drawing/2014/main" id="{0EAF54AC-875C-50B5-2CEA-1425602EF2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55" name="Rectangle 754">
                      <a:extLst>
                        <a:ext uri="{FF2B5EF4-FFF2-40B4-BE49-F238E27FC236}">
                          <a16:creationId xmlns:a16="http://schemas.microsoft.com/office/drawing/2014/main" id="{BC4593AC-A9F2-9D9D-B20C-AB005FE9A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56" name="Rectangle 755">
                      <a:extLst>
                        <a:ext uri="{FF2B5EF4-FFF2-40B4-BE49-F238E27FC236}">
                          <a16:creationId xmlns:a16="http://schemas.microsoft.com/office/drawing/2014/main" id="{23E3D430-FD75-E29D-45B0-FF4E8311F9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57" name="Rectangle 756">
                      <a:extLst>
                        <a:ext uri="{FF2B5EF4-FFF2-40B4-BE49-F238E27FC236}">
                          <a16:creationId xmlns:a16="http://schemas.microsoft.com/office/drawing/2014/main" id="{088A0009-8150-DB99-D0B0-A324A0DB2C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58" name="Rectangle 757">
                      <a:extLst>
                        <a:ext uri="{FF2B5EF4-FFF2-40B4-BE49-F238E27FC236}">
                          <a16:creationId xmlns:a16="http://schemas.microsoft.com/office/drawing/2014/main" id="{69B481D3-1767-56CB-5434-73CCEC46F8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59" name="Rectangle 758">
                      <a:extLst>
                        <a:ext uri="{FF2B5EF4-FFF2-40B4-BE49-F238E27FC236}">
                          <a16:creationId xmlns:a16="http://schemas.microsoft.com/office/drawing/2014/main" id="{A5E5692B-F5F3-D6F1-EDE2-C0D5F22E0D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60" name="Rectangle 759">
                      <a:extLst>
                        <a:ext uri="{FF2B5EF4-FFF2-40B4-BE49-F238E27FC236}">
                          <a16:creationId xmlns:a16="http://schemas.microsoft.com/office/drawing/2014/main" id="{2FD24024-B8E8-A7A0-3EEE-443B77E52F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61" name="Rectangle 760">
                      <a:extLst>
                        <a:ext uri="{FF2B5EF4-FFF2-40B4-BE49-F238E27FC236}">
                          <a16:creationId xmlns:a16="http://schemas.microsoft.com/office/drawing/2014/main" id="{3DD0D9AA-0ABC-941A-1A74-5B4F973E1E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729" name="Group 728">
                    <a:extLst>
                      <a:ext uri="{FF2B5EF4-FFF2-40B4-BE49-F238E27FC236}">
                        <a16:creationId xmlns:a16="http://schemas.microsoft.com/office/drawing/2014/main" id="{FF75C45F-CCB1-8181-C359-BCA90F789B46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730" name="Rectangle 729">
                      <a:extLst>
                        <a:ext uri="{FF2B5EF4-FFF2-40B4-BE49-F238E27FC236}">
                          <a16:creationId xmlns:a16="http://schemas.microsoft.com/office/drawing/2014/main" id="{66F242FD-7131-E213-8908-0B47F43FA3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31" name="Rectangle 730">
                      <a:extLst>
                        <a:ext uri="{FF2B5EF4-FFF2-40B4-BE49-F238E27FC236}">
                          <a16:creationId xmlns:a16="http://schemas.microsoft.com/office/drawing/2014/main" id="{ED8B4E24-B535-F0AE-824A-3C3F6471D3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32" name="Rectangle 731">
                      <a:extLst>
                        <a:ext uri="{FF2B5EF4-FFF2-40B4-BE49-F238E27FC236}">
                          <a16:creationId xmlns:a16="http://schemas.microsoft.com/office/drawing/2014/main" id="{22E04C7F-8BB2-B950-61D0-DF6A39AF94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33" name="Rectangle 732">
                      <a:extLst>
                        <a:ext uri="{FF2B5EF4-FFF2-40B4-BE49-F238E27FC236}">
                          <a16:creationId xmlns:a16="http://schemas.microsoft.com/office/drawing/2014/main" id="{9250919C-174C-551D-6C65-E9BEE8AEBA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34" name="Rectangle 733">
                      <a:extLst>
                        <a:ext uri="{FF2B5EF4-FFF2-40B4-BE49-F238E27FC236}">
                          <a16:creationId xmlns:a16="http://schemas.microsoft.com/office/drawing/2014/main" id="{FD4AC2CA-BB3D-12B2-0A9F-D410CACCB0D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35" name="Rectangle 734">
                      <a:extLst>
                        <a:ext uri="{FF2B5EF4-FFF2-40B4-BE49-F238E27FC236}">
                          <a16:creationId xmlns:a16="http://schemas.microsoft.com/office/drawing/2014/main" id="{C921A43E-0AD8-0C8B-EA58-922F4C9E31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36" name="Rectangle 735">
                      <a:extLst>
                        <a:ext uri="{FF2B5EF4-FFF2-40B4-BE49-F238E27FC236}">
                          <a16:creationId xmlns:a16="http://schemas.microsoft.com/office/drawing/2014/main" id="{2EB32792-C8C0-8A0A-1647-1646BE85D0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37" name="Rectangle 736">
                      <a:extLst>
                        <a:ext uri="{FF2B5EF4-FFF2-40B4-BE49-F238E27FC236}">
                          <a16:creationId xmlns:a16="http://schemas.microsoft.com/office/drawing/2014/main" id="{1EAD8CDA-4288-A78B-5E99-BBB56BF0F9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38" name="Rectangle 737">
                      <a:extLst>
                        <a:ext uri="{FF2B5EF4-FFF2-40B4-BE49-F238E27FC236}">
                          <a16:creationId xmlns:a16="http://schemas.microsoft.com/office/drawing/2014/main" id="{9DD72DE8-0AB5-B9E1-4988-23D1E9086C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39" name="Rectangle 738">
                      <a:extLst>
                        <a:ext uri="{FF2B5EF4-FFF2-40B4-BE49-F238E27FC236}">
                          <a16:creationId xmlns:a16="http://schemas.microsoft.com/office/drawing/2014/main" id="{14F621DC-4C61-3980-1637-C76FC9737C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40" name="Rectangle 739">
                      <a:extLst>
                        <a:ext uri="{FF2B5EF4-FFF2-40B4-BE49-F238E27FC236}">
                          <a16:creationId xmlns:a16="http://schemas.microsoft.com/office/drawing/2014/main" id="{14CBA1C3-8D1D-160F-5167-0173B7659F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41" name="Rectangle 740">
                      <a:extLst>
                        <a:ext uri="{FF2B5EF4-FFF2-40B4-BE49-F238E27FC236}">
                          <a16:creationId xmlns:a16="http://schemas.microsoft.com/office/drawing/2014/main" id="{5A226BA3-7ADA-9D1F-576F-A9FFAB669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42" name="Rectangle 741">
                      <a:extLst>
                        <a:ext uri="{FF2B5EF4-FFF2-40B4-BE49-F238E27FC236}">
                          <a16:creationId xmlns:a16="http://schemas.microsoft.com/office/drawing/2014/main" id="{5BFE7A0D-9CBF-F22C-791F-63DF4E70F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43" name="Rectangle 742">
                      <a:extLst>
                        <a:ext uri="{FF2B5EF4-FFF2-40B4-BE49-F238E27FC236}">
                          <a16:creationId xmlns:a16="http://schemas.microsoft.com/office/drawing/2014/main" id="{508196FA-497D-23F8-ECE4-283FB30412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44" name="Rectangle 743">
                      <a:extLst>
                        <a:ext uri="{FF2B5EF4-FFF2-40B4-BE49-F238E27FC236}">
                          <a16:creationId xmlns:a16="http://schemas.microsoft.com/office/drawing/2014/main" id="{ADE257FD-0FE0-3A74-5072-24F88784DD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45" name="Rectangle 744">
                      <a:extLst>
                        <a:ext uri="{FF2B5EF4-FFF2-40B4-BE49-F238E27FC236}">
                          <a16:creationId xmlns:a16="http://schemas.microsoft.com/office/drawing/2014/main" id="{79D58A7B-9366-75FE-FEB6-52CFCA0E47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585" name="Group 584">
                  <a:extLst>
                    <a:ext uri="{FF2B5EF4-FFF2-40B4-BE49-F238E27FC236}">
                      <a16:creationId xmlns:a16="http://schemas.microsoft.com/office/drawing/2014/main" id="{47BD185E-E24B-E22A-7FE8-04501CC5F912}"/>
                    </a:ext>
                  </a:extLst>
                </p:cNvPr>
                <p:cNvGrpSpPr/>
                <p:nvPr/>
              </p:nvGrpSpPr>
              <p:grpSpPr>
                <a:xfrm>
                  <a:off x="3236353" y="2913529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586" name="Group 585">
                    <a:extLst>
                      <a:ext uri="{FF2B5EF4-FFF2-40B4-BE49-F238E27FC236}">
                        <a16:creationId xmlns:a16="http://schemas.microsoft.com/office/drawing/2014/main" id="{4DA4BAC0-426D-3A5F-7171-36EB139DDA91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706" name="Rectangle 705">
                      <a:extLst>
                        <a:ext uri="{FF2B5EF4-FFF2-40B4-BE49-F238E27FC236}">
                          <a16:creationId xmlns:a16="http://schemas.microsoft.com/office/drawing/2014/main" id="{8AC10C50-5117-463C-3B03-23B37BE2B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07" name="Rectangle 706">
                      <a:extLst>
                        <a:ext uri="{FF2B5EF4-FFF2-40B4-BE49-F238E27FC236}">
                          <a16:creationId xmlns:a16="http://schemas.microsoft.com/office/drawing/2014/main" id="{AC3618CB-AF91-2798-15AC-D8BC1373DE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08" name="Rectangle 707">
                      <a:extLst>
                        <a:ext uri="{FF2B5EF4-FFF2-40B4-BE49-F238E27FC236}">
                          <a16:creationId xmlns:a16="http://schemas.microsoft.com/office/drawing/2014/main" id="{94858867-1C0F-DD61-F025-BFD353C607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09" name="Rectangle 708">
                      <a:extLst>
                        <a:ext uri="{FF2B5EF4-FFF2-40B4-BE49-F238E27FC236}">
                          <a16:creationId xmlns:a16="http://schemas.microsoft.com/office/drawing/2014/main" id="{12BCC3DD-BE5A-43F2-AFE2-E8205967E4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10" name="Rectangle 709">
                      <a:extLst>
                        <a:ext uri="{FF2B5EF4-FFF2-40B4-BE49-F238E27FC236}">
                          <a16:creationId xmlns:a16="http://schemas.microsoft.com/office/drawing/2014/main" id="{E9A17C32-F995-5A88-E114-9B9CA6EB63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11" name="Rectangle 710">
                      <a:extLst>
                        <a:ext uri="{FF2B5EF4-FFF2-40B4-BE49-F238E27FC236}">
                          <a16:creationId xmlns:a16="http://schemas.microsoft.com/office/drawing/2014/main" id="{ACFA453A-9A62-77C6-88BF-65AAA26A54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12" name="Rectangle 711">
                      <a:extLst>
                        <a:ext uri="{FF2B5EF4-FFF2-40B4-BE49-F238E27FC236}">
                          <a16:creationId xmlns:a16="http://schemas.microsoft.com/office/drawing/2014/main" id="{AC7A613A-0F1E-20A8-AA4A-F54D535AEC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13" name="Rectangle 712">
                      <a:extLst>
                        <a:ext uri="{FF2B5EF4-FFF2-40B4-BE49-F238E27FC236}">
                          <a16:creationId xmlns:a16="http://schemas.microsoft.com/office/drawing/2014/main" id="{82911E22-ADF2-ECB2-A4FC-0D7A29A96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14" name="Rectangle 713">
                      <a:extLst>
                        <a:ext uri="{FF2B5EF4-FFF2-40B4-BE49-F238E27FC236}">
                          <a16:creationId xmlns:a16="http://schemas.microsoft.com/office/drawing/2014/main" id="{0E2BF3C0-EA92-4A31-A76B-534C9A00C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15" name="Rectangle 714">
                      <a:extLst>
                        <a:ext uri="{FF2B5EF4-FFF2-40B4-BE49-F238E27FC236}">
                          <a16:creationId xmlns:a16="http://schemas.microsoft.com/office/drawing/2014/main" id="{210FA26A-947D-F36D-B6FC-D1C2C6D41A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16" name="Rectangle 715">
                      <a:extLst>
                        <a:ext uri="{FF2B5EF4-FFF2-40B4-BE49-F238E27FC236}">
                          <a16:creationId xmlns:a16="http://schemas.microsoft.com/office/drawing/2014/main" id="{66CC44A9-63A1-1B3D-21F8-D30F670DDD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17" name="Rectangle 716">
                      <a:extLst>
                        <a:ext uri="{FF2B5EF4-FFF2-40B4-BE49-F238E27FC236}">
                          <a16:creationId xmlns:a16="http://schemas.microsoft.com/office/drawing/2014/main" id="{BA6BCE39-7F78-7B7C-6097-EDD48A1ED8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18" name="Rectangle 717">
                      <a:extLst>
                        <a:ext uri="{FF2B5EF4-FFF2-40B4-BE49-F238E27FC236}">
                          <a16:creationId xmlns:a16="http://schemas.microsoft.com/office/drawing/2014/main" id="{B173B63F-86E8-899F-4559-8652F08B2C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19" name="Rectangle 718">
                      <a:extLst>
                        <a:ext uri="{FF2B5EF4-FFF2-40B4-BE49-F238E27FC236}">
                          <a16:creationId xmlns:a16="http://schemas.microsoft.com/office/drawing/2014/main" id="{1853478B-002B-3003-F547-2CF232DCD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20" name="Rectangle 719">
                      <a:extLst>
                        <a:ext uri="{FF2B5EF4-FFF2-40B4-BE49-F238E27FC236}">
                          <a16:creationId xmlns:a16="http://schemas.microsoft.com/office/drawing/2014/main" id="{503209F9-B1BC-90C7-5DE7-738A140DCB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21" name="Rectangle 720">
                      <a:extLst>
                        <a:ext uri="{FF2B5EF4-FFF2-40B4-BE49-F238E27FC236}">
                          <a16:creationId xmlns:a16="http://schemas.microsoft.com/office/drawing/2014/main" id="{4F7ED067-CF51-3E76-0F73-C23FBFCAAB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587" name="Group 586">
                    <a:extLst>
                      <a:ext uri="{FF2B5EF4-FFF2-40B4-BE49-F238E27FC236}">
                        <a16:creationId xmlns:a16="http://schemas.microsoft.com/office/drawing/2014/main" id="{85EE4517-C84F-6ECA-4EBD-22775C5467B6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690" name="Rectangle 689">
                      <a:extLst>
                        <a:ext uri="{FF2B5EF4-FFF2-40B4-BE49-F238E27FC236}">
                          <a16:creationId xmlns:a16="http://schemas.microsoft.com/office/drawing/2014/main" id="{9C544FC8-9BE4-666D-85EC-00705D0DA0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91" name="Rectangle 690">
                      <a:extLst>
                        <a:ext uri="{FF2B5EF4-FFF2-40B4-BE49-F238E27FC236}">
                          <a16:creationId xmlns:a16="http://schemas.microsoft.com/office/drawing/2014/main" id="{419053A0-DB29-DCD8-DA4B-5C66850178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92" name="Rectangle 691">
                      <a:extLst>
                        <a:ext uri="{FF2B5EF4-FFF2-40B4-BE49-F238E27FC236}">
                          <a16:creationId xmlns:a16="http://schemas.microsoft.com/office/drawing/2014/main" id="{23C663C7-5FD1-0ADD-A2A2-496CD47180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93" name="Rectangle 692">
                      <a:extLst>
                        <a:ext uri="{FF2B5EF4-FFF2-40B4-BE49-F238E27FC236}">
                          <a16:creationId xmlns:a16="http://schemas.microsoft.com/office/drawing/2014/main" id="{77693568-C1CE-FBCE-C1B2-D927028D0F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94" name="Rectangle 693">
                      <a:extLst>
                        <a:ext uri="{FF2B5EF4-FFF2-40B4-BE49-F238E27FC236}">
                          <a16:creationId xmlns:a16="http://schemas.microsoft.com/office/drawing/2014/main" id="{DD3CFD34-4867-255B-FCA6-8A4A2CE29E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95" name="Rectangle 694">
                      <a:extLst>
                        <a:ext uri="{FF2B5EF4-FFF2-40B4-BE49-F238E27FC236}">
                          <a16:creationId xmlns:a16="http://schemas.microsoft.com/office/drawing/2014/main" id="{A432A6EC-BF23-047F-CAAF-DEC515EFBA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96" name="Rectangle 695">
                      <a:extLst>
                        <a:ext uri="{FF2B5EF4-FFF2-40B4-BE49-F238E27FC236}">
                          <a16:creationId xmlns:a16="http://schemas.microsoft.com/office/drawing/2014/main" id="{74C45CB4-314E-71F6-DF2F-DAD14C360F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97" name="Rectangle 696">
                      <a:extLst>
                        <a:ext uri="{FF2B5EF4-FFF2-40B4-BE49-F238E27FC236}">
                          <a16:creationId xmlns:a16="http://schemas.microsoft.com/office/drawing/2014/main" id="{03156B8B-842C-E366-5723-56AB89C304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98" name="Rectangle 697">
                      <a:extLst>
                        <a:ext uri="{FF2B5EF4-FFF2-40B4-BE49-F238E27FC236}">
                          <a16:creationId xmlns:a16="http://schemas.microsoft.com/office/drawing/2014/main" id="{5884AF0F-3622-FF92-60A2-CB4122CB47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99" name="Rectangle 698">
                      <a:extLst>
                        <a:ext uri="{FF2B5EF4-FFF2-40B4-BE49-F238E27FC236}">
                          <a16:creationId xmlns:a16="http://schemas.microsoft.com/office/drawing/2014/main" id="{076FFDE3-6956-6054-19BB-1D9D24489F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00" name="Rectangle 699">
                      <a:extLst>
                        <a:ext uri="{FF2B5EF4-FFF2-40B4-BE49-F238E27FC236}">
                          <a16:creationId xmlns:a16="http://schemas.microsoft.com/office/drawing/2014/main" id="{250A97F8-33E0-27F2-2D79-F31D729ABB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01" name="Rectangle 700">
                      <a:extLst>
                        <a:ext uri="{FF2B5EF4-FFF2-40B4-BE49-F238E27FC236}">
                          <a16:creationId xmlns:a16="http://schemas.microsoft.com/office/drawing/2014/main" id="{F0D115C5-EA96-E4CA-7EFD-F1349430D6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02" name="Rectangle 701">
                      <a:extLst>
                        <a:ext uri="{FF2B5EF4-FFF2-40B4-BE49-F238E27FC236}">
                          <a16:creationId xmlns:a16="http://schemas.microsoft.com/office/drawing/2014/main" id="{A412D3B5-B840-EF94-5B35-4F60BA9809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03" name="Rectangle 702">
                      <a:extLst>
                        <a:ext uri="{FF2B5EF4-FFF2-40B4-BE49-F238E27FC236}">
                          <a16:creationId xmlns:a16="http://schemas.microsoft.com/office/drawing/2014/main" id="{E4A64376-813E-222D-FBD6-BA11A0ABBC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04" name="Rectangle 703">
                      <a:extLst>
                        <a:ext uri="{FF2B5EF4-FFF2-40B4-BE49-F238E27FC236}">
                          <a16:creationId xmlns:a16="http://schemas.microsoft.com/office/drawing/2014/main" id="{164EC1EB-07F1-CF86-946A-74EB357184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705" name="Rectangle 704">
                      <a:extLst>
                        <a:ext uri="{FF2B5EF4-FFF2-40B4-BE49-F238E27FC236}">
                          <a16:creationId xmlns:a16="http://schemas.microsoft.com/office/drawing/2014/main" id="{6E7ABE78-2BC3-8DB6-51D7-3D106B3311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588" name="Group 587">
                    <a:extLst>
                      <a:ext uri="{FF2B5EF4-FFF2-40B4-BE49-F238E27FC236}">
                        <a16:creationId xmlns:a16="http://schemas.microsoft.com/office/drawing/2014/main" id="{6F208209-26D5-C362-F8A2-57FC8319D1C2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674" name="Rectangle 673">
                      <a:extLst>
                        <a:ext uri="{FF2B5EF4-FFF2-40B4-BE49-F238E27FC236}">
                          <a16:creationId xmlns:a16="http://schemas.microsoft.com/office/drawing/2014/main" id="{C86A241C-0D87-11BD-364E-853684F78D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75" name="Rectangle 674">
                      <a:extLst>
                        <a:ext uri="{FF2B5EF4-FFF2-40B4-BE49-F238E27FC236}">
                          <a16:creationId xmlns:a16="http://schemas.microsoft.com/office/drawing/2014/main" id="{2B099C13-DF09-4299-B295-39869C2088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76" name="Rectangle 675">
                      <a:extLst>
                        <a:ext uri="{FF2B5EF4-FFF2-40B4-BE49-F238E27FC236}">
                          <a16:creationId xmlns:a16="http://schemas.microsoft.com/office/drawing/2014/main" id="{B56C461C-B7F1-30A9-CCDF-28BF067678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77" name="Rectangle 676">
                      <a:extLst>
                        <a:ext uri="{FF2B5EF4-FFF2-40B4-BE49-F238E27FC236}">
                          <a16:creationId xmlns:a16="http://schemas.microsoft.com/office/drawing/2014/main" id="{1D192BD2-43EE-1B30-9DBC-C5153337B2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78" name="Rectangle 677">
                      <a:extLst>
                        <a:ext uri="{FF2B5EF4-FFF2-40B4-BE49-F238E27FC236}">
                          <a16:creationId xmlns:a16="http://schemas.microsoft.com/office/drawing/2014/main" id="{1E12D4BA-1FC2-3B1C-3F29-DA65C88659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79" name="Rectangle 678">
                      <a:extLst>
                        <a:ext uri="{FF2B5EF4-FFF2-40B4-BE49-F238E27FC236}">
                          <a16:creationId xmlns:a16="http://schemas.microsoft.com/office/drawing/2014/main" id="{D178F2AB-7CAA-804D-0CFB-D2CA4835DE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80" name="Rectangle 679">
                      <a:extLst>
                        <a:ext uri="{FF2B5EF4-FFF2-40B4-BE49-F238E27FC236}">
                          <a16:creationId xmlns:a16="http://schemas.microsoft.com/office/drawing/2014/main" id="{DC2CEBD9-1979-B117-63C7-B01047A19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81" name="Rectangle 680">
                      <a:extLst>
                        <a:ext uri="{FF2B5EF4-FFF2-40B4-BE49-F238E27FC236}">
                          <a16:creationId xmlns:a16="http://schemas.microsoft.com/office/drawing/2014/main" id="{71D56802-3E5E-D754-8462-728927574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82" name="Rectangle 681">
                      <a:extLst>
                        <a:ext uri="{FF2B5EF4-FFF2-40B4-BE49-F238E27FC236}">
                          <a16:creationId xmlns:a16="http://schemas.microsoft.com/office/drawing/2014/main" id="{CA957500-9E4E-4B1D-CB2D-CFEAEE642D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83" name="Rectangle 682">
                      <a:extLst>
                        <a:ext uri="{FF2B5EF4-FFF2-40B4-BE49-F238E27FC236}">
                          <a16:creationId xmlns:a16="http://schemas.microsoft.com/office/drawing/2014/main" id="{F1320057-03D3-FA9F-8D1E-773BC2548A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84" name="Rectangle 683">
                      <a:extLst>
                        <a:ext uri="{FF2B5EF4-FFF2-40B4-BE49-F238E27FC236}">
                          <a16:creationId xmlns:a16="http://schemas.microsoft.com/office/drawing/2014/main" id="{78660349-67B1-57E2-088A-322552E75A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85" name="Rectangle 684">
                      <a:extLst>
                        <a:ext uri="{FF2B5EF4-FFF2-40B4-BE49-F238E27FC236}">
                          <a16:creationId xmlns:a16="http://schemas.microsoft.com/office/drawing/2014/main" id="{DEAA029B-7F24-B5DD-AABE-29EC1FFFFF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86" name="Rectangle 685">
                      <a:extLst>
                        <a:ext uri="{FF2B5EF4-FFF2-40B4-BE49-F238E27FC236}">
                          <a16:creationId xmlns:a16="http://schemas.microsoft.com/office/drawing/2014/main" id="{6D2CA281-7E31-99DF-DB18-38F57D861D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87" name="Rectangle 686">
                      <a:extLst>
                        <a:ext uri="{FF2B5EF4-FFF2-40B4-BE49-F238E27FC236}">
                          <a16:creationId xmlns:a16="http://schemas.microsoft.com/office/drawing/2014/main" id="{9425B63E-6531-D403-2473-7DFDE52E21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88" name="Rectangle 687">
                      <a:extLst>
                        <a:ext uri="{FF2B5EF4-FFF2-40B4-BE49-F238E27FC236}">
                          <a16:creationId xmlns:a16="http://schemas.microsoft.com/office/drawing/2014/main" id="{BD275F09-282F-B8B5-3627-FC7A78862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89" name="Rectangle 688">
                      <a:extLst>
                        <a:ext uri="{FF2B5EF4-FFF2-40B4-BE49-F238E27FC236}">
                          <a16:creationId xmlns:a16="http://schemas.microsoft.com/office/drawing/2014/main" id="{B38761B0-555D-951E-5888-494BDBAE4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589" name="Group 588">
                    <a:extLst>
                      <a:ext uri="{FF2B5EF4-FFF2-40B4-BE49-F238E27FC236}">
                        <a16:creationId xmlns:a16="http://schemas.microsoft.com/office/drawing/2014/main" id="{56FA393A-5D94-C492-7458-F1900F6E03F7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658" name="Rectangle 657">
                      <a:extLst>
                        <a:ext uri="{FF2B5EF4-FFF2-40B4-BE49-F238E27FC236}">
                          <a16:creationId xmlns:a16="http://schemas.microsoft.com/office/drawing/2014/main" id="{71CE0BFE-2590-CE46-6710-58F3024705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59" name="Rectangle 658">
                      <a:extLst>
                        <a:ext uri="{FF2B5EF4-FFF2-40B4-BE49-F238E27FC236}">
                          <a16:creationId xmlns:a16="http://schemas.microsoft.com/office/drawing/2014/main" id="{4088E5AD-F061-921C-246C-1C885A78EC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60" name="Rectangle 659">
                      <a:extLst>
                        <a:ext uri="{FF2B5EF4-FFF2-40B4-BE49-F238E27FC236}">
                          <a16:creationId xmlns:a16="http://schemas.microsoft.com/office/drawing/2014/main" id="{D39D4CB6-A568-CFED-401D-850841B02B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61" name="Rectangle 660">
                      <a:extLst>
                        <a:ext uri="{FF2B5EF4-FFF2-40B4-BE49-F238E27FC236}">
                          <a16:creationId xmlns:a16="http://schemas.microsoft.com/office/drawing/2014/main" id="{D6038E80-803A-7126-F036-2C5225C7B8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62" name="Rectangle 661">
                      <a:extLst>
                        <a:ext uri="{FF2B5EF4-FFF2-40B4-BE49-F238E27FC236}">
                          <a16:creationId xmlns:a16="http://schemas.microsoft.com/office/drawing/2014/main" id="{064FB865-B84A-71D6-F33E-62D750363A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63" name="Rectangle 662">
                      <a:extLst>
                        <a:ext uri="{FF2B5EF4-FFF2-40B4-BE49-F238E27FC236}">
                          <a16:creationId xmlns:a16="http://schemas.microsoft.com/office/drawing/2014/main" id="{C7AB8625-0E38-36DF-4F7A-71E97E1A60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64" name="Rectangle 663">
                      <a:extLst>
                        <a:ext uri="{FF2B5EF4-FFF2-40B4-BE49-F238E27FC236}">
                          <a16:creationId xmlns:a16="http://schemas.microsoft.com/office/drawing/2014/main" id="{91E96A5F-500D-3163-EE3F-EEF658A101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65" name="Rectangle 664">
                      <a:extLst>
                        <a:ext uri="{FF2B5EF4-FFF2-40B4-BE49-F238E27FC236}">
                          <a16:creationId xmlns:a16="http://schemas.microsoft.com/office/drawing/2014/main" id="{CBBAC61B-DEB4-F234-2804-37A6F30CF2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66" name="Rectangle 665">
                      <a:extLst>
                        <a:ext uri="{FF2B5EF4-FFF2-40B4-BE49-F238E27FC236}">
                          <a16:creationId xmlns:a16="http://schemas.microsoft.com/office/drawing/2014/main" id="{FF9A249A-C6AD-77DC-45D6-C2A0A8AC4B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67" name="Rectangle 666">
                      <a:extLst>
                        <a:ext uri="{FF2B5EF4-FFF2-40B4-BE49-F238E27FC236}">
                          <a16:creationId xmlns:a16="http://schemas.microsoft.com/office/drawing/2014/main" id="{30B95C61-50A1-A6F2-93C3-B29E5FA64F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68" name="Rectangle 667">
                      <a:extLst>
                        <a:ext uri="{FF2B5EF4-FFF2-40B4-BE49-F238E27FC236}">
                          <a16:creationId xmlns:a16="http://schemas.microsoft.com/office/drawing/2014/main" id="{215D175A-B62E-3059-7B42-BE474C79B1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69" name="Rectangle 668">
                      <a:extLst>
                        <a:ext uri="{FF2B5EF4-FFF2-40B4-BE49-F238E27FC236}">
                          <a16:creationId xmlns:a16="http://schemas.microsoft.com/office/drawing/2014/main" id="{E7302A02-20E3-C971-15BC-87415BE86A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70" name="Rectangle 669">
                      <a:extLst>
                        <a:ext uri="{FF2B5EF4-FFF2-40B4-BE49-F238E27FC236}">
                          <a16:creationId xmlns:a16="http://schemas.microsoft.com/office/drawing/2014/main" id="{9E507373-C16B-2FBC-62D6-DAC356F3AA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71" name="Rectangle 670">
                      <a:extLst>
                        <a:ext uri="{FF2B5EF4-FFF2-40B4-BE49-F238E27FC236}">
                          <a16:creationId xmlns:a16="http://schemas.microsoft.com/office/drawing/2014/main" id="{33C2348F-3165-D24C-C31A-874F062529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72" name="Rectangle 671">
                      <a:extLst>
                        <a:ext uri="{FF2B5EF4-FFF2-40B4-BE49-F238E27FC236}">
                          <a16:creationId xmlns:a16="http://schemas.microsoft.com/office/drawing/2014/main" id="{4AA44717-6E43-B56C-BB7C-D1E38159F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73" name="Rectangle 672">
                      <a:extLst>
                        <a:ext uri="{FF2B5EF4-FFF2-40B4-BE49-F238E27FC236}">
                          <a16:creationId xmlns:a16="http://schemas.microsoft.com/office/drawing/2014/main" id="{060FAA10-1B15-82A2-A0DD-253B664A45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590" name="Group 589">
                    <a:extLst>
                      <a:ext uri="{FF2B5EF4-FFF2-40B4-BE49-F238E27FC236}">
                        <a16:creationId xmlns:a16="http://schemas.microsoft.com/office/drawing/2014/main" id="{9CC63A52-91AF-C615-13B5-FF1E394AF6E9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642" name="Rectangle 641">
                      <a:extLst>
                        <a:ext uri="{FF2B5EF4-FFF2-40B4-BE49-F238E27FC236}">
                          <a16:creationId xmlns:a16="http://schemas.microsoft.com/office/drawing/2014/main" id="{986EE3AE-2AE1-CBC0-EAD9-B6E432F37B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43" name="Rectangle 642">
                      <a:extLst>
                        <a:ext uri="{FF2B5EF4-FFF2-40B4-BE49-F238E27FC236}">
                          <a16:creationId xmlns:a16="http://schemas.microsoft.com/office/drawing/2014/main" id="{D0847F65-CDDD-DC48-5F90-302649BB13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44" name="Rectangle 643">
                      <a:extLst>
                        <a:ext uri="{FF2B5EF4-FFF2-40B4-BE49-F238E27FC236}">
                          <a16:creationId xmlns:a16="http://schemas.microsoft.com/office/drawing/2014/main" id="{4DC90071-D955-9B35-1078-381BD27A0B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45" name="Rectangle 644">
                      <a:extLst>
                        <a:ext uri="{FF2B5EF4-FFF2-40B4-BE49-F238E27FC236}">
                          <a16:creationId xmlns:a16="http://schemas.microsoft.com/office/drawing/2014/main" id="{DA533904-6892-C13D-1D35-AE6F8274BA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46" name="Rectangle 645">
                      <a:extLst>
                        <a:ext uri="{FF2B5EF4-FFF2-40B4-BE49-F238E27FC236}">
                          <a16:creationId xmlns:a16="http://schemas.microsoft.com/office/drawing/2014/main" id="{58842E1C-CC9A-48A4-2295-DF0EC26597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47" name="Rectangle 646">
                      <a:extLst>
                        <a:ext uri="{FF2B5EF4-FFF2-40B4-BE49-F238E27FC236}">
                          <a16:creationId xmlns:a16="http://schemas.microsoft.com/office/drawing/2014/main" id="{9D990B73-7E72-CF27-7126-FF3463C82F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48" name="Rectangle 647">
                      <a:extLst>
                        <a:ext uri="{FF2B5EF4-FFF2-40B4-BE49-F238E27FC236}">
                          <a16:creationId xmlns:a16="http://schemas.microsoft.com/office/drawing/2014/main" id="{3B10073A-DAF4-C960-6937-1A4E2920C9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49" name="Rectangle 648">
                      <a:extLst>
                        <a:ext uri="{FF2B5EF4-FFF2-40B4-BE49-F238E27FC236}">
                          <a16:creationId xmlns:a16="http://schemas.microsoft.com/office/drawing/2014/main" id="{72339493-2A41-6208-9AAA-C45173A882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50" name="Rectangle 649">
                      <a:extLst>
                        <a:ext uri="{FF2B5EF4-FFF2-40B4-BE49-F238E27FC236}">
                          <a16:creationId xmlns:a16="http://schemas.microsoft.com/office/drawing/2014/main" id="{E64A6F31-4CDE-22D8-8586-B40A192B6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51" name="Rectangle 650">
                      <a:extLst>
                        <a:ext uri="{FF2B5EF4-FFF2-40B4-BE49-F238E27FC236}">
                          <a16:creationId xmlns:a16="http://schemas.microsoft.com/office/drawing/2014/main" id="{8801B058-B9D0-E374-2D08-35094B374F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52" name="Rectangle 651">
                      <a:extLst>
                        <a:ext uri="{FF2B5EF4-FFF2-40B4-BE49-F238E27FC236}">
                          <a16:creationId xmlns:a16="http://schemas.microsoft.com/office/drawing/2014/main" id="{26884FB7-4B71-3DB9-E7E0-E8FD992D0C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53" name="Rectangle 652">
                      <a:extLst>
                        <a:ext uri="{FF2B5EF4-FFF2-40B4-BE49-F238E27FC236}">
                          <a16:creationId xmlns:a16="http://schemas.microsoft.com/office/drawing/2014/main" id="{4920FEB4-E313-FF7B-CBC5-39CB0EA4F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54" name="Rectangle 653">
                      <a:extLst>
                        <a:ext uri="{FF2B5EF4-FFF2-40B4-BE49-F238E27FC236}">
                          <a16:creationId xmlns:a16="http://schemas.microsoft.com/office/drawing/2014/main" id="{50C3ED5C-E23B-ED80-AE7F-C11EC99E61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55" name="Rectangle 654">
                      <a:extLst>
                        <a:ext uri="{FF2B5EF4-FFF2-40B4-BE49-F238E27FC236}">
                          <a16:creationId xmlns:a16="http://schemas.microsoft.com/office/drawing/2014/main" id="{34ADF954-D958-2CFF-9BC2-D68C4F816F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56" name="Rectangle 655">
                      <a:extLst>
                        <a:ext uri="{FF2B5EF4-FFF2-40B4-BE49-F238E27FC236}">
                          <a16:creationId xmlns:a16="http://schemas.microsoft.com/office/drawing/2014/main" id="{06F6CD76-0BD2-DC5B-BC1C-F7C4CCCCBD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57" name="Rectangle 656">
                      <a:extLst>
                        <a:ext uri="{FF2B5EF4-FFF2-40B4-BE49-F238E27FC236}">
                          <a16:creationId xmlns:a16="http://schemas.microsoft.com/office/drawing/2014/main" id="{A2940AC7-F8FF-8AFE-952A-F3F0184367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591" name="Group 590">
                    <a:extLst>
                      <a:ext uri="{FF2B5EF4-FFF2-40B4-BE49-F238E27FC236}">
                        <a16:creationId xmlns:a16="http://schemas.microsoft.com/office/drawing/2014/main" id="{7D6E5834-13C7-5243-CE6D-366585F326A1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626" name="Rectangle 625">
                      <a:extLst>
                        <a:ext uri="{FF2B5EF4-FFF2-40B4-BE49-F238E27FC236}">
                          <a16:creationId xmlns:a16="http://schemas.microsoft.com/office/drawing/2014/main" id="{60CB338B-544A-F603-A92C-FEEB7EE7E5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27" name="Rectangle 626">
                      <a:extLst>
                        <a:ext uri="{FF2B5EF4-FFF2-40B4-BE49-F238E27FC236}">
                          <a16:creationId xmlns:a16="http://schemas.microsoft.com/office/drawing/2014/main" id="{A6BE43F8-2ECF-DFA0-A4BC-A103BA8976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28" name="Rectangle 627">
                      <a:extLst>
                        <a:ext uri="{FF2B5EF4-FFF2-40B4-BE49-F238E27FC236}">
                          <a16:creationId xmlns:a16="http://schemas.microsoft.com/office/drawing/2014/main" id="{64E7A796-8024-6C7D-0BF3-C5C997ED7E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29" name="Rectangle 628">
                      <a:extLst>
                        <a:ext uri="{FF2B5EF4-FFF2-40B4-BE49-F238E27FC236}">
                          <a16:creationId xmlns:a16="http://schemas.microsoft.com/office/drawing/2014/main" id="{4ADD9A08-7A8B-7FED-6E9E-596A5D8E0F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30" name="Rectangle 629">
                      <a:extLst>
                        <a:ext uri="{FF2B5EF4-FFF2-40B4-BE49-F238E27FC236}">
                          <a16:creationId xmlns:a16="http://schemas.microsoft.com/office/drawing/2014/main" id="{3257B90D-7A24-D233-D723-A33A92DE64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31" name="Rectangle 630">
                      <a:extLst>
                        <a:ext uri="{FF2B5EF4-FFF2-40B4-BE49-F238E27FC236}">
                          <a16:creationId xmlns:a16="http://schemas.microsoft.com/office/drawing/2014/main" id="{4ECBC7F6-0416-36B5-5F0B-60B9484D71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32" name="Rectangle 631">
                      <a:extLst>
                        <a:ext uri="{FF2B5EF4-FFF2-40B4-BE49-F238E27FC236}">
                          <a16:creationId xmlns:a16="http://schemas.microsoft.com/office/drawing/2014/main" id="{C86863E2-906E-5A97-C73B-C0A0CA6645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33" name="Rectangle 632">
                      <a:extLst>
                        <a:ext uri="{FF2B5EF4-FFF2-40B4-BE49-F238E27FC236}">
                          <a16:creationId xmlns:a16="http://schemas.microsoft.com/office/drawing/2014/main" id="{D85E77E2-4EFC-3EDC-5D16-10EB39DA7F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34" name="Rectangle 633">
                      <a:extLst>
                        <a:ext uri="{FF2B5EF4-FFF2-40B4-BE49-F238E27FC236}">
                          <a16:creationId xmlns:a16="http://schemas.microsoft.com/office/drawing/2014/main" id="{D6EC1A4F-0290-E590-1853-03D38BA738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35" name="Rectangle 634">
                      <a:extLst>
                        <a:ext uri="{FF2B5EF4-FFF2-40B4-BE49-F238E27FC236}">
                          <a16:creationId xmlns:a16="http://schemas.microsoft.com/office/drawing/2014/main" id="{4BBEC509-95F8-35C6-EB4A-8AA046057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36" name="Rectangle 635">
                      <a:extLst>
                        <a:ext uri="{FF2B5EF4-FFF2-40B4-BE49-F238E27FC236}">
                          <a16:creationId xmlns:a16="http://schemas.microsoft.com/office/drawing/2014/main" id="{56F82420-1B10-ED16-4C80-490FDAA1F9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37" name="Rectangle 636">
                      <a:extLst>
                        <a:ext uri="{FF2B5EF4-FFF2-40B4-BE49-F238E27FC236}">
                          <a16:creationId xmlns:a16="http://schemas.microsoft.com/office/drawing/2014/main" id="{9F53D85B-2BBC-162D-52FC-823762D57D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38" name="Rectangle 637">
                      <a:extLst>
                        <a:ext uri="{FF2B5EF4-FFF2-40B4-BE49-F238E27FC236}">
                          <a16:creationId xmlns:a16="http://schemas.microsoft.com/office/drawing/2014/main" id="{1428E419-ECB9-36BE-490E-DF3D2551C8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39" name="Rectangle 638">
                      <a:extLst>
                        <a:ext uri="{FF2B5EF4-FFF2-40B4-BE49-F238E27FC236}">
                          <a16:creationId xmlns:a16="http://schemas.microsoft.com/office/drawing/2014/main" id="{69A2D16B-0BD6-029B-2E0C-F31F45B27A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40" name="Rectangle 639">
                      <a:extLst>
                        <a:ext uri="{FF2B5EF4-FFF2-40B4-BE49-F238E27FC236}">
                          <a16:creationId xmlns:a16="http://schemas.microsoft.com/office/drawing/2014/main" id="{736ABFBB-A42D-2A74-571D-2F865839E0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41" name="Rectangle 640">
                      <a:extLst>
                        <a:ext uri="{FF2B5EF4-FFF2-40B4-BE49-F238E27FC236}">
                          <a16:creationId xmlns:a16="http://schemas.microsoft.com/office/drawing/2014/main" id="{C7ACE2A3-2444-613A-C8F8-2D88BA631F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592" name="Group 591">
                    <a:extLst>
                      <a:ext uri="{FF2B5EF4-FFF2-40B4-BE49-F238E27FC236}">
                        <a16:creationId xmlns:a16="http://schemas.microsoft.com/office/drawing/2014/main" id="{6017E459-4F79-61F0-EC94-69942CC752FD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610" name="Rectangle 609">
                      <a:extLst>
                        <a:ext uri="{FF2B5EF4-FFF2-40B4-BE49-F238E27FC236}">
                          <a16:creationId xmlns:a16="http://schemas.microsoft.com/office/drawing/2014/main" id="{401700CE-A9A1-8B83-4AAE-7F5582C34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11" name="Rectangle 610">
                      <a:extLst>
                        <a:ext uri="{FF2B5EF4-FFF2-40B4-BE49-F238E27FC236}">
                          <a16:creationId xmlns:a16="http://schemas.microsoft.com/office/drawing/2014/main" id="{129ECA92-EFF2-0DD1-5CFE-7BD21437D4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12" name="Rectangle 611">
                      <a:extLst>
                        <a:ext uri="{FF2B5EF4-FFF2-40B4-BE49-F238E27FC236}">
                          <a16:creationId xmlns:a16="http://schemas.microsoft.com/office/drawing/2014/main" id="{7E4B3EA9-649B-5519-713C-2D4B9C62A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13" name="Rectangle 612">
                      <a:extLst>
                        <a:ext uri="{FF2B5EF4-FFF2-40B4-BE49-F238E27FC236}">
                          <a16:creationId xmlns:a16="http://schemas.microsoft.com/office/drawing/2014/main" id="{76DE1CD3-0426-F28D-5152-4BD06820D1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14" name="Rectangle 613">
                      <a:extLst>
                        <a:ext uri="{FF2B5EF4-FFF2-40B4-BE49-F238E27FC236}">
                          <a16:creationId xmlns:a16="http://schemas.microsoft.com/office/drawing/2014/main" id="{AC656ACF-CE62-9128-3E8F-B5E163ECAE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15" name="Rectangle 614">
                      <a:extLst>
                        <a:ext uri="{FF2B5EF4-FFF2-40B4-BE49-F238E27FC236}">
                          <a16:creationId xmlns:a16="http://schemas.microsoft.com/office/drawing/2014/main" id="{5E100371-1DED-77D6-CC68-6C05C9635D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16" name="Rectangle 615">
                      <a:extLst>
                        <a:ext uri="{FF2B5EF4-FFF2-40B4-BE49-F238E27FC236}">
                          <a16:creationId xmlns:a16="http://schemas.microsoft.com/office/drawing/2014/main" id="{93E0156C-A35A-6F3F-6D0B-9CBA03751A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17" name="Rectangle 616">
                      <a:extLst>
                        <a:ext uri="{FF2B5EF4-FFF2-40B4-BE49-F238E27FC236}">
                          <a16:creationId xmlns:a16="http://schemas.microsoft.com/office/drawing/2014/main" id="{A1A56EB9-EA72-0574-2274-0D44C086D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18" name="Rectangle 617">
                      <a:extLst>
                        <a:ext uri="{FF2B5EF4-FFF2-40B4-BE49-F238E27FC236}">
                          <a16:creationId xmlns:a16="http://schemas.microsoft.com/office/drawing/2014/main" id="{BC3F33D5-28DD-4DF8-3608-F5EE8BBE4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19" name="Rectangle 618">
                      <a:extLst>
                        <a:ext uri="{FF2B5EF4-FFF2-40B4-BE49-F238E27FC236}">
                          <a16:creationId xmlns:a16="http://schemas.microsoft.com/office/drawing/2014/main" id="{DB3E575E-9606-1B2C-F554-14262CAF54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20" name="Rectangle 619">
                      <a:extLst>
                        <a:ext uri="{FF2B5EF4-FFF2-40B4-BE49-F238E27FC236}">
                          <a16:creationId xmlns:a16="http://schemas.microsoft.com/office/drawing/2014/main" id="{A9582D12-7540-620F-E45D-AD2E916CEA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21" name="Rectangle 620">
                      <a:extLst>
                        <a:ext uri="{FF2B5EF4-FFF2-40B4-BE49-F238E27FC236}">
                          <a16:creationId xmlns:a16="http://schemas.microsoft.com/office/drawing/2014/main" id="{786515D0-E140-9BDC-B143-10A67DC1E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22" name="Rectangle 621">
                      <a:extLst>
                        <a:ext uri="{FF2B5EF4-FFF2-40B4-BE49-F238E27FC236}">
                          <a16:creationId xmlns:a16="http://schemas.microsoft.com/office/drawing/2014/main" id="{BD9F67E4-63C0-BD5C-1AB1-306A120591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23" name="Rectangle 622">
                      <a:extLst>
                        <a:ext uri="{FF2B5EF4-FFF2-40B4-BE49-F238E27FC236}">
                          <a16:creationId xmlns:a16="http://schemas.microsoft.com/office/drawing/2014/main" id="{AE7C2AAB-4476-2676-3FA1-FC3456E36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24" name="Rectangle 623">
                      <a:extLst>
                        <a:ext uri="{FF2B5EF4-FFF2-40B4-BE49-F238E27FC236}">
                          <a16:creationId xmlns:a16="http://schemas.microsoft.com/office/drawing/2014/main" id="{F7BCC939-5DC5-81E7-4DAE-4B267CA34A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25" name="Rectangle 624">
                      <a:extLst>
                        <a:ext uri="{FF2B5EF4-FFF2-40B4-BE49-F238E27FC236}">
                          <a16:creationId xmlns:a16="http://schemas.microsoft.com/office/drawing/2014/main" id="{35F5C73A-B4FF-7425-8875-3678C2A05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593" name="Group 592">
                    <a:extLst>
                      <a:ext uri="{FF2B5EF4-FFF2-40B4-BE49-F238E27FC236}">
                        <a16:creationId xmlns:a16="http://schemas.microsoft.com/office/drawing/2014/main" id="{59070518-2B86-9040-9DB6-2BF445E1E3EA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594" name="Rectangle 593">
                      <a:extLst>
                        <a:ext uri="{FF2B5EF4-FFF2-40B4-BE49-F238E27FC236}">
                          <a16:creationId xmlns:a16="http://schemas.microsoft.com/office/drawing/2014/main" id="{F05F6F89-B8E4-AB45-FB04-2542758A7B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95" name="Rectangle 594">
                      <a:extLst>
                        <a:ext uri="{FF2B5EF4-FFF2-40B4-BE49-F238E27FC236}">
                          <a16:creationId xmlns:a16="http://schemas.microsoft.com/office/drawing/2014/main" id="{5F6C858F-D36E-FA8C-A033-1CFF759222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96" name="Rectangle 595">
                      <a:extLst>
                        <a:ext uri="{FF2B5EF4-FFF2-40B4-BE49-F238E27FC236}">
                          <a16:creationId xmlns:a16="http://schemas.microsoft.com/office/drawing/2014/main" id="{7A5E27DE-5808-1285-CFCC-832A81E3F0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97" name="Rectangle 596">
                      <a:extLst>
                        <a:ext uri="{FF2B5EF4-FFF2-40B4-BE49-F238E27FC236}">
                          <a16:creationId xmlns:a16="http://schemas.microsoft.com/office/drawing/2014/main" id="{B0D2E843-18DB-35D0-2AFF-A652CED0B6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98" name="Rectangle 597">
                      <a:extLst>
                        <a:ext uri="{FF2B5EF4-FFF2-40B4-BE49-F238E27FC236}">
                          <a16:creationId xmlns:a16="http://schemas.microsoft.com/office/drawing/2014/main" id="{13D4E0BD-AD04-DB2C-AD94-752AA5C07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599" name="Rectangle 598">
                      <a:extLst>
                        <a:ext uri="{FF2B5EF4-FFF2-40B4-BE49-F238E27FC236}">
                          <a16:creationId xmlns:a16="http://schemas.microsoft.com/office/drawing/2014/main" id="{59D6A6A6-7748-AD14-9F5E-810D38C7E24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00" name="Rectangle 599">
                      <a:extLst>
                        <a:ext uri="{FF2B5EF4-FFF2-40B4-BE49-F238E27FC236}">
                          <a16:creationId xmlns:a16="http://schemas.microsoft.com/office/drawing/2014/main" id="{B244507B-B7BB-E60B-8D5D-7947166B8C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01" name="Rectangle 600">
                      <a:extLst>
                        <a:ext uri="{FF2B5EF4-FFF2-40B4-BE49-F238E27FC236}">
                          <a16:creationId xmlns:a16="http://schemas.microsoft.com/office/drawing/2014/main" id="{0E504B3B-C275-52CE-C0DB-2E4F80E3E8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02" name="Rectangle 601">
                      <a:extLst>
                        <a:ext uri="{FF2B5EF4-FFF2-40B4-BE49-F238E27FC236}">
                          <a16:creationId xmlns:a16="http://schemas.microsoft.com/office/drawing/2014/main" id="{90248846-503C-22D6-D494-A8DF394886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03" name="Rectangle 602">
                      <a:extLst>
                        <a:ext uri="{FF2B5EF4-FFF2-40B4-BE49-F238E27FC236}">
                          <a16:creationId xmlns:a16="http://schemas.microsoft.com/office/drawing/2014/main" id="{D73EF9ED-1B26-4FB3-559A-9ED0FC9CE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04" name="Rectangle 603">
                      <a:extLst>
                        <a:ext uri="{FF2B5EF4-FFF2-40B4-BE49-F238E27FC236}">
                          <a16:creationId xmlns:a16="http://schemas.microsoft.com/office/drawing/2014/main" id="{93F4CA33-72B1-CEFB-BBB7-41A2F4A9B3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05" name="Rectangle 604">
                      <a:extLst>
                        <a:ext uri="{FF2B5EF4-FFF2-40B4-BE49-F238E27FC236}">
                          <a16:creationId xmlns:a16="http://schemas.microsoft.com/office/drawing/2014/main" id="{C44D713F-0DF8-E8A7-81B3-888A9EFB3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06" name="Rectangle 605">
                      <a:extLst>
                        <a:ext uri="{FF2B5EF4-FFF2-40B4-BE49-F238E27FC236}">
                          <a16:creationId xmlns:a16="http://schemas.microsoft.com/office/drawing/2014/main" id="{DF862A58-2F53-2C9E-9790-F7F069A15A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07" name="Rectangle 606">
                      <a:extLst>
                        <a:ext uri="{FF2B5EF4-FFF2-40B4-BE49-F238E27FC236}">
                          <a16:creationId xmlns:a16="http://schemas.microsoft.com/office/drawing/2014/main" id="{01B4426B-0247-939E-F4D4-00DCE87FA7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08" name="Rectangle 607">
                      <a:extLst>
                        <a:ext uri="{FF2B5EF4-FFF2-40B4-BE49-F238E27FC236}">
                          <a16:creationId xmlns:a16="http://schemas.microsoft.com/office/drawing/2014/main" id="{BB5B63E5-2F00-C4B6-CE1A-D3BC2BD32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609" name="Rectangle 608">
                      <a:extLst>
                        <a:ext uri="{FF2B5EF4-FFF2-40B4-BE49-F238E27FC236}">
                          <a16:creationId xmlns:a16="http://schemas.microsoft.com/office/drawing/2014/main" id="{4E6834A5-A373-6720-E2FE-9B0291F4A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</p:grpSp>
        <p:grpSp>
          <p:nvGrpSpPr>
            <p:cNvPr id="2228" name="Group 2227">
              <a:extLst>
                <a:ext uri="{FF2B5EF4-FFF2-40B4-BE49-F238E27FC236}">
                  <a16:creationId xmlns:a16="http://schemas.microsoft.com/office/drawing/2014/main" id="{3944D419-B5D3-D626-66C7-D9275AD29746}"/>
                </a:ext>
              </a:extLst>
            </p:cNvPr>
            <p:cNvGrpSpPr/>
            <p:nvPr/>
          </p:nvGrpSpPr>
          <p:grpSpPr>
            <a:xfrm>
              <a:off x="1352277" y="3907734"/>
              <a:ext cx="7603373" cy="1883504"/>
              <a:chOff x="1352278" y="3907734"/>
              <a:chExt cx="7603373" cy="1883504"/>
            </a:xfrm>
          </p:grpSpPr>
          <p:grpSp>
            <p:nvGrpSpPr>
              <p:cNvPr id="1130" name="Group 1129">
                <a:extLst>
                  <a:ext uri="{FF2B5EF4-FFF2-40B4-BE49-F238E27FC236}">
                    <a16:creationId xmlns:a16="http://schemas.microsoft.com/office/drawing/2014/main" id="{ED99C010-C794-062C-B43D-2436DD02CF62}"/>
                  </a:ext>
                </a:extLst>
              </p:cNvPr>
              <p:cNvGrpSpPr/>
              <p:nvPr/>
            </p:nvGrpSpPr>
            <p:grpSpPr>
              <a:xfrm>
                <a:off x="1352278" y="3907734"/>
                <a:ext cx="3768154" cy="1883504"/>
                <a:chOff x="1352276" y="1971777"/>
                <a:chExt cx="3768154" cy="1883504"/>
              </a:xfrm>
            </p:grpSpPr>
            <p:grpSp>
              <p:nvGrpSpPr>
                <p:cNvPr id="1131" name="Group 1130">
                  <a:extLst>
                    <a:ext uri="{FF2B5EF4-FFF2-40B4-BE49-F238E27FC236}">
                      <a16:creationId xmlns:a16="http://schemas.microsoft.com/office/drawing/2014/main" id="{73924ACB-2C19-382F-FAAC-1C9C48DE2AB0}"/>
                    </a:ext>
                  </a:extLst>
                </p:cNvPr>
                <p:cNvGrpSpPr/>
                <p:nvPr/>
              </p:nvGrpSpPr>
              <p:grpSpPr>
                <a:xfrm>
                  <a:off x="1352276" y="1971777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1543" name="Group 1542">
                    <a:extLst>
                      <a:ext uri="{FF2B5EF4-FFF2-40B4-BE49-F238E27FC236}">
                        <a16:creationId xmlns:a16="http://schemas.microsoft.com/office/drawing/2014/main" id="{17641F06-FE23-5A53-82D3-776EFC36E4AC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663" name="Rectangle 1662">
                      <a:extLst>
                        <a:ext uri="{FF2B5EF4-FFF2-40B4-BE49-F238E27FC236}">
                          <a16:creationId xmlns:a16="http://schemas.microsoft.com/office/drawing/2014/main" id="{C45CA963-4128-A689-4DA8-6A3F4C910B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64" name="Rectangle 1663">
                      <a:extLst>
                        <a:ext uri="{FF2B5EF4-FFF2-40B4-BE49-F238E27FC236}">
                          <a16:creationId xmlns:a16="http://schemas.microsoft.com/office/drawing/2014/main" id="{8F0B863D-ADE6-BFDD-57AB-F9B8C8D501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65" name="Rectangle 1664">
                      <a:extLst>
                        <a:ext uri="{FF2B5EF4-FFF2-40B4-BE49-F238E27FC236}">
                          <a16:creationId xmlns:a16="http://schemas.microsoft.com/office/drawing/2014/main" id="{8EE5BADC-2F37-4DE0-DADF-FD22979B6B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66" name="Rectangle 1665">
                      <a:extLst>
                        <a:ext uri="{FF2B5EF4-FFF2-40B4-BE49-F238E27FC236}">
                          <a16:creationId xmlns:a16="http://schemas.microsoft.com/office/drawing/2014/main" id="{130F6423-59BC-B17C-909A-C362A2975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67" name="Rectangle 1666">
                      <a:extLst>
                        <a:ext uri="{FF2B5EF4-FFF2-40B4-BE49-F238E27FC236}">
                          <a16:creationId xmlns:a16="http://schemas.microsoft.com/office/drawing/2014/main" id="{D251177A-0475-24E6-F953-1179DBF5B77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68" name="Rectangle 1667">
                      <a:extLst>
                        <a:ext uri="{FF2B5EF4-FFF2-40B4-BE49-F238E27FC236}">
                          <a16:creationId xmlns:a16="http://schemas.microsoft.com/office/drawing/2014/main" id="{51AFCDFA-367D-3E16-54BA-13BFF19AB3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69" name="Rectangle 1668">
                      <a:extLst>
                        <a:ext uri="{FF2B5EF4-FFF2-40B4-BE49-F238E27FC236}">
                          <a16:creationId xmlns:a16="http://schemas.microsoft.com/office/drawing/2014/main" id="{1733A823-DD13-0E2A-9FC1-E6D61A0946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70" name="Rectangle 1669">
                      <a:extLst>
                        <a:ext uri="{FF2B5EF4-FFF2-40B4-BE49-F238E27FC236}">
                          <a16:creationId xmlns:a16="http://schemas.microsoft.com/office/drawing/2014/main" id="{DDE50AC5-7359-063C-77FB-F64AB5B0EB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71" name="Rectangle 1670">
                      <a:extLst>
                        <a:ext uri="{FF2B5EF4-FFF2-40B4-BE49-F238E27FC236}">
                          <a16:creationId xmlns:a16="http://schemas.microsoft.com/office/drawing/2014/main" id="{484C74DE-CA4E-0041-C6BC-8BBD5C793E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72" name="Rectangle 1671">
                      <a:extLst>
                        <a:ext uri="{FF2B5EF4-FFF2-40B4-BE49-F238E27FC236}">
                          <a16:creationId xmlns:a16="http://schemas.microsoft.com/office/drawing/2014/main" id="{ADEF7A28-CF82-0F9A-3E87-EF000567CB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73" name="Rectangle 1672">
                      <a:extLst>
                        <a:ext uri="{FF2B5EF4-FFF2-40B4-BE49-F238E27FC236}">
                          <a16:creationId xmlns:a16="http://schemas.microsoft.com/office/drawing/2014/main" id="{74EF4018-7D89-B308-AA94-4CD30782BD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74" name="Rectangle 1673">
                      <a:extLst>
                        <a:ext uri="{FF2B5EF4-FFF2-40B4-BE49-F238E27FC236}">
                          <a16:creationId xmlns:a16="http://schemas.microsoft.com/office/drawing/2014/main" id="{F61E3BC8-E87E-026D-5012-54C3A2B423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75" name="Rectangle 1674">
                      <a:extLst>
                        <a:ext uri="{FF2B5EF4-FFF2-40B4-BE49-F238E27FC236}">
                          <a16:creationId xmlns:a16="http://schemas.microsoft.com/office/drawing/2014/main" id="{CA19165A-5964-AD9B-7D7E-3F2E68FA7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76" name="Rectangle 1675">
                      <a:extLst>
                        <a:ext uri="{FF2B5EF4-FFF2-40B4-BE49-F238E27FC236}">
                          <a16:creationId xmlns:a16="http://schemas.microsoft.com/office/drawing/2014/main" id="{56071B1A-A817-DF5F-26DD-F2CBF1430B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77" name="Rectangle 1676">
                      <a:extLst>
                        <a:ext uri="{FF2B5EF4-FFF2-40B4-BE49-F238E27FC236}">
                          <a16:creationId xmlns:a16="http://schemas.microsoft.com/office/drawing/2014/main" id="{D5FDE6AD-02A1-66D5-7CB6-9B2ACD241D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78" name="Rectangle 1677">
                      <a:extLst>
                        <a:ext uri="{FF2B5EF4-FFF2-40B4-BE49-F238E27FC236}">
                          <a16:creationId xmlns:a16="http://schemas.microsoft.com/office/drawing/2014/main" id="{E8C21107-C1F4-3F63-E3B7-34B5FC535B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544" name="Group 1543">
                    <a:extLst>
                      <a:ext uri="{FF2B5EF4-FFF2-40B4-BE49-F238E27FC236}">
                        <a16:creationId xmlns:a16="http://schemas.microsoft.com/office/drawing/2014/main" id="{A6B97EC0-5631-13B5-BFB0-65696AF706A4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647" name="Rectangle 1646">
                      <a:extLst>
                        <a:ext uri="{FF2B5EF4-FFF2-40B4-BE49-F238E27FC236}">
                          <a16:creationId xmlns:a16="http://schemas.microsoft.com/office/drawing/2014/main" id="{ADA36332-CD01-BCC0-CEFB-442847EB65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48" name="Rectangle 1647">
                      <a:extLst>
                        <a:ext uri="{FF2B5EF4-FFF2-40B4-BE49-F238E27FC236}">
                          <a16:creationId xmlns:a16="http://schemas.microsoft.com/office/drawing/2014/main" id="{2EB2B31F-1897-E65B-AA23-A44CB4BD1E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49" name="Rectangle 1648">
                      <a:extLst>
                        <a:ext uri="{FF2B5EF4-FFF2-40B4-BE49-F238E27FC236}">
                          <a16:creationId xmlns:a16="http://schemas.microsoft.com/office/drawing/2014/main" id="{007805CD-48CB-0CC1-93FB-ABA248CE4C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50" name="Rectangle 1649">
                      <a:extLst>
                        <a:ext uri="{FF2B5EF4-FFF2-40B4-BE49-F238E27FC236}">
                          <a16:creationId xmlns:a16="http://schemas.microsoft.com/office/drawing/2014/main" id="{14F51805-DA88-EEBD-5860-868DBD8B1F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51" name="Rectangle 1650">
                      <a:extLst>
                        <a:ext uri="{FF2B5EF4-FFF2-40B4-BE49-F238E27FC236}">
                          <a16:creationId xmlns:a16="http://schemas.microsoft.com/office/drawing/2014/main" id="{2F5282FD-E9D8-3913-47F0-DE9D1929F8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52" name="Rectangle 1651">
                      <a:extLst>
                        <a:ext uri="{FF2B5EF4-FFF2-40B4-BE49-F238E27FC236}">
                          <a16:creationId xmlns:a16="http://schemas.microsoft.com/office/drawing/2014/main" id="{32C0D7B5-19DC-456B-24F0-7A3E007A38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53" name="Rectangle 1652">
                      <a:extLst>
                        <a:ext uri="{FF2B5EF4-FFF2-40B4-BE49-F238E27FC236}">
                          <a16:creationId xmlns:a16="http://schemas.microsoft.com/office/drawing/2014/main" id="{A4DD0B88-19D8-CBEF-8EEF-AB0520982D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54" name="Rectangle 1653">
                      <a:extLst>
                        <a:ext uri="{FF2B5EF4-FFF2-40B4-BE49-F238E27FC236}">
                          <a16:creationId xmlns:a16="http://schemas.microsoft.com/office/drawing/2014/main" id="{31FFB1E4-02F1-C625-00C7-B5A57A7B24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55" name="Rectangle 1654">
                      <a:extLst>
                        <a:ext uri="{FF2B5EF4-FFF2-40B4-BE49-F238E27FC236}">
                          <a16:creationId xmlns:a16="http://schemas.microsoft.com/office/drawing/2014/main" id="{CC332F46-3518-6CA7-8BAA-660B63DAC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56" name="Rectangle 1655">
                      <a:extLst>
                        <a:ext uri="{FF2B5EF4-FFF2-40B4-BE49-F238E27FC236}">
                          <a16:creationId xmlns:a16="http://schemas.microsoft.com/office/drawing/2014/main" id="{2E020DFB-C0FC-52C3-B1BA-1B0D615ACF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57" name="Rectangle 1656">
                      <a:extLst>
                        <a:ext uri="{FF2B5EF4-FFF2-40B4-BE49-F238E27FC236}">
                          <a16:creationId xmlns:a16="http://schemas.microsoft.com/office/drawing/2014/main" id="{B8EA2CD7-F2A6-5444-A619-0F8843223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58" name="Rectangle 1657">
                      <a:extLst>
                        <a:ext uri="{FF2B5EF4-FFF2-40B4-BE49-F238E27FC236}">
                          <a16:creationId xmlns:a16="http://schemas.microsoft.com/office/drawing/2014/main" id="{53038EE7-9090-9B0A-8A9B-0570CA5210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59" name="Rectangle 1658">
                      <a:extLst>
                        <a:ext uri="{FF2B5EF4-FFF2-40B4-BE49-F238E27FC236}">
                          <a16:creationId xmlns:a16="http://schemas.microsoft.com/office/drawing/2014/main" id="{3AA6ECDE-7480-3200-E979-9EA6CD5147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60" name="Rectangle 1659">
                      <a:extLst>
                        <a:ext uri="{FF2B5EF4-FFF2-40B4-BE49-F238E27FC236}">
                          <a16:creationId xmlns:a16="http://schemas.microsoft.com/office/drawing/2014/main" id="{C38E6445-4780-070F-3543-79853E5FB4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61" name="Rectangle 1660">
                      <a:extLst>
                        <a:ext uri="{FF2B5EF4-FFF2-40B4-BE49-F238E27FC236}">
                          <a16:creationId xmlns:a16="http://schemas.microsoft.com/office/drawing/2014/main" id="{256CD3CD-CFE9-7AF8-A481-668F66BFA8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62" name="Rectangle 1661">
                      <a:extLst>
                        <a:ext uri="{FF2B5EF4-FFF2-40B4-BE49-F238E27FC236}">
                          <a16:creationId xmlns:a16="http://schemas.microsoft.com/office/drawing/2014/main" id="{0E0BB654-8E29-9612-FB89-7AEAAB9EE4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545" name="Group 1544">
                    <a:extLst>
                      <a:ext uri="{FF2B5EF4-FFF2-40B4-BE49-F238E27FC236}">
                        <a16:creationId xmlns:a16="http://schemas.microsoft.com/office/drawing/2014/main" id="{CBC28D79-167E-EF43-FFA1-8F1E4483AB5A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631" name="Rectangle 1630">
                      <a:extLst>
                        <a:ext uri="{FF2B5EF4-FFF2-40B4-BE49-F238E27FC236}">
                          <a16:creationId xmlns:a16="http://schemas.microsoft.com/office/drawing/2014/main" id="{5315525E-F6A8-DC08-F188-55E115211D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32" name="Rectangle 1631">
                      <a:extLst>
                        <a:ext uri="{FF2B5EF4-FFF2-40B4-BE49-F238E27FC236}">
                          <a16:creationId xmlns:a16="http://schemas.microsoft.com/office/drawing/2014/main" id="{85396463-6EC6-C7ED-FE7F-EB7FE88C24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33" name="Rectangle 1632">
                      <a:extLst>
                        <a:ext uri="{FF2B5EF4-FFF2-40B4-BE49-F238E27FC236}">
                          <a16:creationId xmlns:a16="http://schemas.microsoft.com/office/drawing/2014/main" id="{6A985AB6-D76F-09A8-001D-3B11F7AB19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34" name="Rectangle 1633">
                      <a:extLst>
                        <a:ext uri="{FF2B5EF4-FFF2-40B4-BE49-F238E27FC236}">
                          <a16:creationId xmlns:a16="http://schemas.microsoft.com/office/drawing/2014/main" id="{31394DD1-E7BE-C92A-9194-D72E4C3E1B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35" name="Rectangle 1634">
                      <a:extLst>
                        <a:ext uri="{FF2B5EF4-FFF2-40B4-BE49-F238E27FC236}">
                          <a16:creationId xmlns:a16="http://schemas.microsoft.com/office/drawing/2014/main" id="{5B054ECB-E567-913B-B368-9415AB710E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36" name="Rectangle 1635">
                      <a:extLst>
                        <a:ext uri="{FF2B5EF4-FFF2-40B4-BE49-F238E27FC236}">
                          <a16:creationId xmlns:a16="http://schemas.microsoft.com/office/drawing/2014/main" id="{1D7C47A0-D418-C727-5EE8-D6E07921EB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37" name="Rectangle 1636">
                      <a:extLst>
                        <a:ext uri="{FF2B5EF4-FFF2-40B4-BE49-F238E27FC236}">
                          <a16:creationId xmlns:a16="http://schemas.microsoft.com/office/drawing/2014/main" id="{B1C5AB03-78D5-92E3-9BAD-C9A9393B4D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38" name="Rectangle 1637">
                      <a:extLst>
                        <a:ext uri="{FF2B5EF4-FFF2-40B4-BE49-F238E27FC236}">
                          <a16:creationId xmlns:a16="http://schemas.microsoft.com/office/drawing/2014/main" id="{AD997F75-448C-1839-BA2D-357A43EF00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39" name="Rectangle 1638">
                      <a:extLst>
                        <a:ext uri="{FF2B5EF4-FFF2-40B4-BE49-F238E27FC236}">
                          <a16:creationId xmlns:a16="http://schemas.microsoft.com/office/drawing/2014/main" id="{0B1E6138-0C3B-5EAC-7FCE-91B93A1B62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40" name="Rectangle 1639">
                      <a:extLst>
                        <a:ext uri="{FF2B5EF4-FFF2-40B4-BE49-F238E27FC236}">
                          <a16:creationId xmlns:a16="http://schemas.microsoft.com/office/drawing/2014/main" id="{34C9D27F-2E12-276D-7EDE-B1A993C20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41" name="Rectangle 1640">
                      <a:extLst>
                        <a:ext uri="{FF2B5EF4-FFF2-40B4-BE49-F238E27FC236}">
                          <a16:creationId xmlns:a16="http://schemas.microsoft.com/office/drawing/2014/main" id="{955F6A32-DD80-A560-4230-F91443DC9B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42" name="Rectangle 1641">
                      <a:extLst>
                        <a:ext uri="{FF2B5EF4-FFF2-40B4-BE49-F238E27FC236}">
                          <a16:creationId xmlns:a16="http://schemas.microsoft.com/office/drawing/2014/main" id="{D034D738-8B58-4E4F-DEB6-C0E8CF5EFF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43" name="Rectangle 1642">
                      <a:extLst>
                        <a:ext uri="{FF2B5EF4-FFF2-40B4-BE49-F238E27FC236}">
                          <a16:creationId xmlns:a16="http://schemas.microsoft.com/office/drawing/2014/main" id="{D03DDEE9-D99F-1093-82B6-80664BA148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44" name="Rectangle 1643">
                      <a:extLst>
                        <a:ext uri="{FF2B5EF4-FFF2-40B4-BE49-F238E27FC236}">
                          <a16:creationId xmlns:a16="http://schemas.microsoft.com/office/drawing/2014/main" id="{C7E00011-EC1A-10EB-AAD2-44DC9565A0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45" name="Rectangle 1644">
                      <a:extLst>
                        <a:ext uri="{FF2B5EF4-FFF2-40B4-BE49-F238E27FC236}">
                          <a16:creationId xmlns:a16="http://schemas.microsoft.com/office/drawing/2014/main" id="{4DD475DC-EBCD-2716-EE35-A886C65972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46" name="Rectangle 1645">
                      <a:extLst>
                        <a:ext uri="{FF2B5EF4-FFF2-40B4-BE49-F238E27FC236}">
                          <a16:creationId xmlns:a16="http://schemas.microsoft.com/office/drawing/2014/main" id="{C71F6D3F-E637-C967-66E0-31BA12C110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546" name="Group 1545">
                    <a:extLst>
                      <a:ext uri="{FF2B5EF4-FFF2-40B4-BE49-F238E27FC236}">
                        <a16:creationId xmlns:a16="http://schemas.microsoft.com/office/drawing/2014/main" id="{6B6338EA-4BB4-BB98-3278-112D2216113A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615" name="Rectangle 1614">
                      <a:extLst>
                        <a:ext uri="{FF2B5EF4-FFF2-40B4-BE49-F238E27FC236}">
                          <a16:creationId xmlns:a16="http://schemas.microsoft.com/office/drawing/2014/main" id="{8AA7AE14-8E89-5F9C-4A8F-DBDED45278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16" name="Rectangle 1615">
                      <a:extLst>
                        <a:ext uri="{FF2B5EF4-FFF2-40B4-BE49-F238E27FC236}">
                          <a16:creationId xmlns:a16="http://schemas.microsoft.com/office/drawing/2014/main" id="{9218BC3A-E623-6961-C727-E598357B1C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17" name="Rectangle 1616">
                      <a:extLst>
                        <a:ext uri="{FF2B5EF4-FFF2-40B4-BE49-F238E27FC236}">
                          <a16:creationId xmlns:a16="http://schemas.microsoft.com/office/drawing/2014/main" id="{37543896-8A26-D6C7-B84D-062C30CA45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18" name="Rectangle 1617">
                      <a:extLst>
                        <a:ext uri="{FF2B5EF4-FFF2-40B4-BE49-F238E27FC236}">
                          <a16:creationId xmlns:a16="http://schemas.microsoft.com/office/drawing/2014/main" id="{1D73D9F1-1AF5-00F8-771F-EC4EB1F17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19" name="Rectangle 1618">
                      <a:extLst>
                        <a:ext uri="{FF2B5EF4-FFF2-40B4-BE49-F238E27FC236}">
                          <a16:creationId xmlns:a16="http://schemas.microsoft.com/office/drawing/2014/main" id="{C06B48D1-1C80-665A-8F24-D3D176174E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20" name="Rectangle 1619">
                      <a:extLst>
                        <a:ext uri="{FF2B5EF4-FFF2-40B4-BE49-F238E27FC236}">
                          <a16:creationId xmlns:a16="http://schemas.microsoft.com/office/drawing/2014/main" id="{F8A84B98-25AF-B8E2-0E36-1F3B741C8B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21" name="Rectangle 1620">
                      <a:extLst>
                        <a:ext uri="{FF2B5EF4-FFF2-40B4-BE49-F238E27FC236}">
                          <a16:creationId xmlns:a16="http://schemas.microsoft.com/office/drawing/2014/main" id="{5DF46122-FC8F-3C9C-F1AC-8C988B8A08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22" name="Rectangle 1621">
                      <a:extLst>
                        <a:ext uri="{FF2B5EF4-FFF2-40B4-BE49-F238E27FC236}">
                          <a16:creationId xmlns:a16="http://schemas.microsoft.com/office/drawing/2014/main" id="{CF2F2242-D501-3441-82E8-80E2E9C22A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23" name="Rectangle 1622">
                      <a:extLst>
                        <a:ext uri="{FF2B5EF4-FFF2-40B4-BE49-F238E27FC236}">
                          <a16:creationId xmlns:a16="http://schemas.microsoft.com/office/drawing/2014/main" id="{FD4EF561-3037-D55A-BAAC-474AF14F30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24" name="Rectangle 1623">
                      <a:extLst>
                        <a:ext uri="{FF2B5EF4-FFF2-40B4-BE49-F238E27FC236}">
                          <a16:creationId xmlns:a16="http://schemas.microsoft.com/office/drawing/2014/main" id="{F395A72F-7968-9F00-F2DC-EFDC618EBA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25" name="Rectangle 1624">
                      <a:extLst>
                        <a:ext uri="{FF2B5EF4-FFF2-40B4-BE49-F238E27FC236}">
                          <a16:creationId xmlns:a16="http://schemas.microsoft.com/office/drawing/2014/main" id="{8E6DAE21-EAC0-E35D-BEF8-57DB11E74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26" name="Rectangle 1625">
                      <a:extLst>
                        <a:ext uri="{FF2B5EF4-FFF2-40B4-BE49-F238E27FC236}">
                          <a16:creationId xmlns:a16="http://schemas.microsoft.com/office/drawing/2014/main" id="{A00075BC-0D67-CB14-9AB7-490CAD1FBB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27" name="Rectangle 1626">
                      <a:extLst>
                        <a:ext uri="{FF2B5EF4-FFF2-40B4-BE49-F238E27FC236}">
                          <a16:creationId xmlns:a16="http://schemas.microsoft.com/office/drawing/2014/main" id="{65CD1813-902C-AE8E-F888-DD3BA435D4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28" name="Rectangle 1627">
                      <a:extLst>
                        <a:ext uri="{FF2B5EF4-FFF2-40B4-BE49-F238E27FC236}">
                          <a16:creationId xmlns:a16="http://schemas.microsoft.com/office/drawing/2014/main" id="{875734AE-2BBF-A2CF-3BF5-D52D6E16DB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29" name="Rectangle 1628">
                      <a:extLst>
                        <a:ext uri="{FF2B5EF4-FFF2-40B4-BE49-F238E27FC236}">
                          <a16:creationId xmlns:a16="http://schemas.microsoft.com/office/drawing/2014/main" id="{94D00B7B-2635-ECC7-97F9-4C1AE2EF86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30" name="Rectangle 1629">
                      <a:extLst>
                        <a:ext uri="{FF2B5EF4-FFF2-40B4-BE49-F238E27FC236}">
                          <a16:creationId xmlns:a16="http://schemas.microsoft.com/office/drawing/2014/main" id="{08A8150D-1ACD-65DD-D059-6D6DFDCCEA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547" name="Group 1546">
                    <a:extLst>
                      <a:ext uri="{FF2B5EF4-FFF2-40B4-BE49-F238E27FC236}">
                        <a16:creationId xmlns:a16="http://schemas.microsoft.com/office/drawing/2014/main" id="{547B045C-2767-D68A-4CEB-C8D48C36E621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599" name="Rectangle 1598">
                      <a:extLst>
                        <a:ext uri="{FF2B5EF4-FFF2-40B4-BE49-F238E27FC236}">
                          <a16:creationId xmlns:a16="http://schemas.microsoft.com/office/drawing/2014/main" id="{6B90D36A-4FF1-ED1B-C074-C80F695A25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00" name="Rectangle 1599">
                      <a:extLst>
                        <a:ext uri="{FF2B5EF4-FFF2-40B4-BE49-F238E27FC236}">
                          <a16:creationId xmlns:a16="http://schemas.microsoft.com/office/drawing/2014/main" id="{55B8F004-419E-2A4E-8A5C-D797D4B795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01" name="Rectangle 1600">
                      <a:extLst>
                        <a:ext uri="{FF2B5EF4-FFF2-40B4-BE49-F238E27FC236}">
                          <a16:creationId xmlns:a16="http://schemas.microsoft.com/office/drawing/2014/main" id="{8097581B-D08A-ABCE-8286-B867B1AC95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02" name="Rectangle 1601">
                      <a:extLst>
                        <a:ext uri="{FF2B5EF4-FFF2-40B4-BE49-F238E27FC236}">
                          <a16:creationId xmlns:a16="http://schemas.microsoft.com/office/drawing/2014/main" id="{8D75E0A2-03E0-3A0E-365C-43EE5B0976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03" name="Rectangle 1602">
                      <a:extLst>
                        <a:ext uri="{FF2B5EF4-FFF2-40B4-BE49-F238E27FC236}">
                          <a16:creationId xmlns:a16="http://schemas.microsoft.com/office/drawing/2014/main" id="{E7E93B28-4A7C-A9B0-43C6-D9F1CA0D86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04" name="Rectangle 1603">
                      <a:extLst>
                        <a:ext uri="{FF2B5EF4-FFF2-40B4-BE49-F238E27FC236}">
                          <a16:creationId xmlns:a16="http://schemas.microsoft.com/office/drawing/2014/main" id="{2D05713E-5B0A-8313-A9B3-9684C42045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05" name="Rectangle 1604">
                      <a:extLst>
                        <a:ext uri="{FF2B5EF4-FFF2-40B4-BE49-F238E27FC236}">
                          <a16:creationId xmlns:a16="http://schemas.microsoft.com/office/drawing/2014/main" id="{20B4B2B6-4635-AEC2-000B-61D636ED50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06" name="Rectangle 1605">
                      <a:extLst>
                        <a:ext uri="{FF2B5EF4-FFF2-40B4-BE49-F238E27FC236}">
                          <a16:creationId xmlns:a16="http://schemas.microsoft.com/office/drawing/2014/main" id="{E399BE19-C30F-D76A-368B-120C82E7CC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07" name="Rectangle 1606">
                      <a:extLst>
                        <a:ext uri="{FF2B5EF4-FFF2-40B4-BE49-F238E27FC236}">
                          <a16:creationId xmlns:a16="http://schemas.microsoft.com/office/drawing/2014/main" id="{ACD5A842-4A01-C01F-C4CB-0F1AADF4BF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08" name="Rectangle 1607">
                      <a:extLst>
                        <a:ext uri="{FF2B5EF4-FFF2-40B4-BE49-F238E27FC236}">
                          <a16:creationId xmlns:a16="http://schemas.microsoft.com/office/drawing/2014/main" id="{ABA53E6B-BEC5-FDF2-A1C1-D9CACFA5CC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09" name="Rectangle 1608">
                      <a:extLst>
                        <a:ext uri="{FF2B5EF4-FFF2-40B4-BE49-F238E27FC236}">
                          <a16:creationId xmlns:a16="http://schemas.microsoft.com/office/drawing/2014/main" id="{BA725C29-6422-3260-A0C8-073B9A9A38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10" name="Rectangle 1609">
                      <a:extLst>
                        <a:ext uri="{FF2B5EF4-FFF2-40B4-BE49-F238E27FC236}">
                          <a16:creationId xmlns:a16="http://schemas.microsoft.com/office/drawing/2014/main" id="{96D833DD-DF1B-1146-6EBA-7C683ECC41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11" name="Rectangle 1610">
                      <a:extLst>
                        <a:ext uri="{FF2B5EF4-FFF2-40B4-BE49-F238E27FC236}">
                          <a16:creationId xmlns:a16="http://schemas.microsoft.com/office/drawing/2014/main" id="{4C0EA059-98AA-B9BE-8CF7-750644867B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12" name="Rectangle 1611">
                      <a:extLst>
                        <a:ext uri="{FF2B5EF4-FFF2-40B4-BE49-F238E27FC236}">
                          <a16:creationId xmlns:a16="http://schemas.microsoft.com/office/drawing/2014/main" id="{A5A0F98D-75A5-92D3-ED0D-056267E916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13" name="Rectangle 1612">
                      <a:extLst>
                        <a:ext uri="{FF2B5EF4-FFF2-40B4-BE49-F238E27FC236}">
                          <a16:creationId xmlns:a16="http://schemas.microsoft.com/office/drawing/2014/main" id="{B282C9A4-6721-ED1A-E46F-55E6ACA777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14" name="Rectangle 1613">
                      <a:extLst>
                        <a:ext uri="{FF2B5EF4-FFF2-40B4-BE49-F238E27FC236}">
                          <a16:creationId xmlns:a16="http://schemas.microsoft.com/office/drawing/2014/main" id="{C6A0117E-9522-B311-FFC3-D8E0B6F856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548" name="Group 1547">
                    <a:extLst>
                      <a:ext uri="{FF2B5EF4-FFF2-40B4-BE49-F238E27FC236}">
                        <a16:creationId xmlns:a16="http://schemas.microsoft.com/office/drawing/2014/main" id="{A7C17D74-075F-5D2F-7C29-5688F826380D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583" name="Rectangle 1582">
                      <a:extLst>
                        <a:ext uri="{FF2B5EF4-FFF2-40B4-BE49-F238E27FC236}">
                          <a16:creationId xmlns:a16="http://schemas.microsoft.com/office/drawing/2014/main" id="{32709879-09D4-3361-9C29-20F34B6436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84" name="Rectangle 1583">
                      <a:extLst>
                        <a:ext uri="{FF2B5EF4-FFF2-40B4-BE49-F238E27FC236}">
                          <a16:creationId xmlns:a16="http://schemas.microsoft.com/office/drawing/2014/main" id="{2061F219-CBAD-DA7E-B2C2-D94ADE1C66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85" name="Rectangle 1584">
                      <a:extLst>
                        <a:ext uri="{FF2B5EF4-FFF2-40B4-BE49-F238E27FC236}">
                          <a16:creationId xmlns:a16="http://schemas.microsoft.com/office/drawing/2014/main" id="{961FC324-103F-BDD5-18BB-ACA0AC16B6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86" name="Rectangle 1585">
                      <a:extLst>
                        <a:ext uri="{FF2B5EF4-FFF2-40B4-BE49-F238E27FC236}">
                          <a16:creationId xmlns:a16="http://schemas.microsoft.com/office/drawing/2014/main" id="{65F64AF2-0D1A-13D5-DF50-A5D0212CE2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87" name="Rectangle 1586">
                      <a:extLst>
                        <a:ext uri="{FF2B5EF4-FFF2-40B4-BE49-F238E27FC236}">
                          <a16:creationId xmlns:a16="http://schemas.microsoft.com/office/drawing/2014/main" id="{89CE0082-0F3B-F99C-5FA2-92666FF1B7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88" name="Rectangle 1587">
                      <a:extLst>
                        <a:ext uri="{FF2B5EF4-FFF2-40B4-BE49-F238E27FC236}">
                          <a16:creationId xmlns:a16="http://schemas.microsoft.com/office/drawing/2014/main" id="{304DC678-EAD5-653F-E281-6C84EA10A3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89" name="Rectangle 1588">
                      <a:extLst>
                        <a:ext uri="{FF2B5EF4-FFF2-40B4-BE49-F238E27FC236}">
                          <a16:creationId xmlns:a16="http://schemas.microsoft.com/office/drawing/2014/main" id="{299695DC-9C58-0E8B-91B3-7D9CE3A1539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90" name="Rectangle 1589">
                      <a:extLst>
                        <a:ext uri="{FF2B5EF4-FFF2-40B4-BE49-F238E27FC236}">
                          <a16:creationId xmlns:a16="http://schemas.microsoft.com/office/drawing/2014/main" id="{20C0EB04-42F5-EB35-66E8-A2F94E1AA2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91" name="Rectangle 1590">
                      <a:extLst>
                        <a:ext uri="{FF2B5EF4-FFF2-40B4-BE49-F238E27FC236}">
                          <a16:creationId xmlns:a16="http://schemas.microsoft.com/office/drawing/2014/main" id="{08DD3B4D-D44C-23CC-7542-8585C28FD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92" name="Rectangle 1591">
                      <a:extLst>
                        <a:ext uri="{FF2B5EF4-FFF2-40B4-BE49-F238E27FC236}">
                          <a16:creationId xmlns:a16="http://schemas.microsoft.com/office/drawing/2014/main" id="{765C4AE0-83F3-CCBE-1C8F-8148E791D5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93" name="Rectangle 1592">
                      <a:extLst>
                        <a:ext uri="{FF2B5EF4-FFF2-40B4-BE49-F238E27FC236}">
                          <a16:creationId xmlns:a16="http://schemas.microsoft.com/office/drawing/2014/main" id="{4B9F2EF0-2AB2-4A33-89C5-FC8CC064C7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94" name="Rectangle 1593">
                      <a:extLst>
                        <a:ext uri="{FF2B5EF4-FFF2-40B4-BE49-F238E27FC236}">
                          <a16:creationId xmlns:a16="http://schemas.microsoft.com/office/drawing/2014/main" id="{A9AEB43B-2B93-E3D9-75E2-5EF47F2275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95" name="Rectangle 1594">
                      <a:extLst>
                        <a:ext uri="{FF2B5EF4-FFF2-40B4-BE49-F238E27FC236}">
                          <a16:creationId xmlns:a16="http://schemas.microsoft.com/office/drawing/2014/main" id="{06DDA8E6-E66B-3673-CFC1-D1B20CE69D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96" name="Rectangle 1595">
                      <a:extLst>
                        <a:ext uri="{FF2B5EF4-FFF2-40B4-BE49-F238E27FC236}">
                          <a16:creationId xmlns:a16="http://schemas.microsoft.com/office/drawing/2014/main" id="{AEFDA246-BDED-CDD3-0D26-B358938678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97" name="Rectangle 1596">
                      <a:extLst>
                        <a:ext uri="{FF2B5EF4-FFF2-40B4-BE49-F238E27FC236}">
                          <a16:creationId xmlns:a16="http://schemas.microsoft.com/office/drawing/2014/main" id="{5E61C37A-3B9F-3680-9C01-482A57D434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98" name="Rectangle 1597">
                      <a:extLst>
                        <a:ext uri="{FF2B5EF4-FFF2-40B4-BE49-F238E27FC236}">
                          <a16:creationId xmlns:a16="http://schemas.microsoft.com/office/drawing/2014/main" id="{371E6CE6-DC4E-B9DA-706B-FC8A872CFF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549" name="Group 1548">
                    <a:extLst>
                      <a:ext uri="{FF2B5EF4-FFF2-40B4-BE49-F238E27FC236}">
                        <a16:creationId xmlns:a16="http://schemas.microsoft.com/office/drawing/2014/main" id="{EA193CCB-BE5C-BF68-EED0-234DDBA2C89F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567" name="Rectangle 1566">
                      <a:extLst>
                        <a:ext uri="{FF2B5EF4-FFF2-40B4-BE49-F238E27FC236}">
                          <a16:creationId xmlns:a16="http://schemas.microsoft.com/office/drawing/2014/main" id="{2E84B269-9FB2-2B8D-4A1B-299ABBFEF7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68" name="Rectangle 1567">
                      <a:extLst>
                        <a:ext uri="{FF2B5EF4-FFF2-40B4-BE49-F238E27FC236}">
                          <a16:creationId xmlns:a16="http://schemas.microsoft.com/office/drawing/2014/main" id="{FD7A0076-5CFD-B5FA-70EA-4EE784FA09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69" name="Rectangle 1568">
                      <a:extLst>
                        <a:ext uri="{FF2B5EF4-FFF2-40B4-BE49-F238E27FC236}">
                          <a16:creationId xmlns:a16="http://schemas.microsoft.com/office/drawing/2014/main" id="{675CCA81-5FDA-2434-FF24-C9D1E37700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70" name="Rectangle 1569">
                      <a:extLst>
                        <a:ext uri="{FF2B5EF4-FFF2-40B4-BE49-F238E27FC236}">
                          <a16:creationId xmlns:a16="http://schemas.microsoft.com/office/drawing/2014/main" id="{A4CEE7FA-D58E-AF48-F233-5726CFF5DB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71" name="Rectangle 1570">
                      <a:extLst>
                        <a:ext uri="{FF2B5EF4-FFF2-40B4-BE49-F238E27FC236}">
                          <a16:creationId xmlns:a16="http://schemas.microsoft.com/office/drawing/2014/main" id="{FE0F4343-A440-A055-179F-4C189BFE8F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72" name="Rectangle 1571">
                      <a:extLst>
                        <a:ext uri="{FF2B5EF4-FFF2-40B4-BE49-F238E27FC236}">
                          <a16:creationId xmlns:a16="http://schemas.microsoft.com/office/drawing/2014/main" id="{250C7945-1390-B3F3-4858-8B976BC30E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73" name="Rectangle 1572">
                      <a:extLst>
                        <a:ext uri="{FF2B5EF4-FFF2-40B4-BE49-F238E27FC236}">
                          <a16:creationId xmlns:a16="http://schemas.microsoft.com/office/drawing/2014/main" id="{20C1D35F-DA7A-1F04-6CCE-5F73B07A0A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74" name="Rectangle 1573">
                      <a:extLst>
                        <a:ext uri="{FF2B5EF4-FFF2-40B4-BE49-F238E27FC236}">
                          <a16:creationId xmlns:a16="http://schemas.microsoft.com/office/drawing/2014/main" id="{1E96B99E-3DFF-9073-0CA4-4462C81178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75" name="Rectangle 1574">
                      <a:extLst>
                        <a:ext uri="{FF2B5EF4-FFF2-40B4-BE49-F238E27FC236}">
                          <a16:creationId xmlns:a16="http://schemas.microsoft.com/office/drawing/2014/main" id="{624358E0-EC94-6B70-7DE5-857AC5CD2A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76" name="Rectangle 1575">
                      <a:extLst>
                        <a:ext uri="{FF2B5EF4-FFF2-40B4-BE49-F238E27FC236}">
                          <a16:creationId xmlns:a16="http://schemas.microsoft.com/office/drawing/2014/main" id="{4213D372-C0C1-5445-AE3B-C24A2AE7EF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77" name="Rectangle 1576">
                      <a:extLst>
                        <a:ext uri="{FF2B5EF4-FFF2-40B4-BE49-F238E27FC236}">
                          <a16:creationId xmlns:a16="http://schemas.microsoft.com/office/drawing/2014/main" id="{130052CD-5AFE-E364-BC74-66CE273533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78" name="Rectangle 1577">
                      <a:extLst>
                        <a:ext uri="{FF2B5EF4-FFF2-40B4-BE49-F238E27FC236}">
                          <a16:creationId xmlns:a16="http://schemas.microsoft.com/office/drawing/2014/main" id="{B4D00E1A-3482-FA04-E6D0-78F0415AC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79" name="Rectangle 1578">
                      <a:extLst>
                        <a:ext uri="{FF2B5EF4-FFF2-40B4-BE49-F238E27FC236}">
                          <a16:creationId xmlns:a16="http://schemas.microsoft.com/office/drawing/2014/main" id="{3C2CA2F9-C88A-CFAF-3DD6-1B1212D04A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80" name="Rectangle 1579">
                      <a:extLst>
                        <a:ext uri="{FF2B5EF4-FFF2-40B4-BE49-F238E27FC236}">
                          <a16:creationId xmlns:a16="http://schemas.microsoft.com/office/drawing/2014/main" id="{DA4788C5-3708-0BBC-4A59-BC202F5590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81" name="Rectangle 1580">
                      <a:extLst>
                        <a:ext uri="{FF2B5EF4-FFF2-40B4-BE49-F238E27FC236}">
                          <a16:creationId xmlns:a16="http://schemas.microsoft.com/office/drawing/2014/main" id="{4056973F-B3A2-2BC7-DADB-8B8A7752C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82" name="Rectangle 1581">
                      <a:extLst>
                        <a:ext uri="{FF2B5EF4-FFF2-40B4-BE49-F238E27FC236}">
                          <a16:creationId xmlns:a16="http://schemas.microsoft.com/office/drawing/2014/main" id="{159DC11D-D5C3-56BD-B6CB-498127ABB9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550" name="Group 1549">
                    <a:extLst>
                      <a:ext uri="{FF2B5EF4-FFF2-40B4-BE49-F238E27FC236}">
                        <a16:creationId xmlns:a16="http://schemas.microsoft.com/office/drawing/2014/main" id="{FFE1762D-DD4E-BA3B-44D8-C242B3331940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551" name="Rectangle 1550">
                      <a:extLst>
                        <a:ext uri="{FF2B5EF4-FFF2-40B4-BE49-F238E27FC236}">
                          <a16:creationId xmlns:a16="http://schemas.microsoft.com/office/drawing/2014/main" id="{A2E7A700-DA27-3637-9F41-7BC4C7C986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52" name="Rectangle 1551">
                      <a:extLst>
                        <a:ext uri="{FF2B5EF4-FFF2-40B4-BE49-F238E27FC236}">
                          <a16:creationId xmlns:a16="http://schemas.microsoft.com/office/drawing/2014/main" id="{8CF3EBEE-41D2-ED80-E0CC-0F5208273E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53" name="Rectangle 1552">
                      <a:extLst>
                        <a:ext uri="{FF2B5EF4-FFF2-40B4-BE49-F238E27FC236}">
                          <a16:creationId xmlns:a16="http://schemas.microsoft.com/office/drawing/2014/main" id="{620E80B3-8138-1DF9-11B3-717DC49E37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54" name="Rectangle 1553">
                      <a:extLst>
                        <a:ext uri="{FF2B5EF4-FFF2-40B4-BE49-F238E27FC236}">
                          <a16:creationId xmlns:a16="http://schemas.microsoft.com/office/drawing/2014/main" id="{90D3803C-ADF7-7187-394E-CDEB28F0E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55" name="Rectangle 1554">
                      <a:extLst>
                        <a:ext uri="{FF2B5EF4-FFF2-40B4-BE49-F238E27FC236}">
                          <a16:creationId xmlns:a16="http://schemas.microsoft.com/office/drawing/2014/main" id="{DDAB4BC1-D923-453B-99C7-7E72A17395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56" name="Rectangle 1555">
                      <a:extLst>
                        <a:ext uri="{FF2B5EF4-FFF2-40B4-BE49-F238E27FC236}">
                          <a16:creationId xmlns:a16="http://schemas.microsoft.com/office/drawing/2014/main" id="{8E0EB868-05BC-F902-DCB3-7146540085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57" name="Rectangle 1556">
                      <a:extLst>
                        <a:ext uri="{FF2B5EF4-FFF2-40B4-BE49-F238E27FC236}">
                          <a16:creationId xmlns:a16="http://schemas.microsoft.com/office/drawing/2014/main" id="{990A40C9-EBF8-CA8A-0D09-EF47BBDF8A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58" name="Rectangle 1557">
                      <a:extLst>
                        <a:ext uri="{FF2B5EF4-FFF2-40B4-BE49-F238E27FC236}">
                          <a16:creationId xmlns:a16="http://schemas.microsoft.com/office/drawing/2014/main" id="{0AE01988-F9E8-A470-6691-2C3CE08690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59" name="Rectangle 1558">
                      <a:extLst>
                        <a:ext uri="{FF2B5EF4-FFF2-40B4-BE49-F238E27FC236}">
                          <a16:creationId xmlns:a16="http://schemas.microsoft.com/office/drawing/2014/main" id="{1A141126-891F-F8AA-F6A7-9BC4D8D466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60" name="Rectangle 1559">
                      <a:extLst>
                        <a:ext uri="{FF2B5EF4-FFF2-40B4-BE49-F238E27FC236}">
                          <a16:creationId xmlns:a16="http://schemas.microsoft.com/office/drawing/2014/main" id="{0B3DBD9D-E243-8C57-A3B4-87C35E6662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61" name="Rectangle 1560">
                      <a:extLst>
                        <a:ext uri="{FF2B5EF4-FFF2-40B4-BE49-F238E27FC236}">
                          <a16:creationId xmlns:a16="http://schemas.microsoft.com/office/drawing/2014/main" id="{CB0645E0-2089-BA3C-7657-CC9A5D47DD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62" name="Rectangle 1561">
                      <a:extLst>
                        <a:ext uri="{FF2B5EF4-FFF2-40B4-BE49-F238E27FC236}">
                          <a16:creationId xmlns:a16="http://schemas.microsoft.com/office/drawing/2014/main" id="{5410B8C5-2656-4C74-12E2-9E6D30F6B7F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63" name="Rectangle 1562">
                      <a:extLst>
                        <a:ext uri="{FF2B5EF4-FFF2-40B4-BE49-F238E27FC236}">
                          <a16:creationId xmlns:a16="http://schemas.microsoft.com/office/drawing/2014/main" id="{E9AC8A48-71DD-78DA-1DB6-375B778D66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64" name="Rectangle 1563">
                      <a:extLst>
                        <a:ext uri="{FF2B5EF4-FFF2-40B4-BE49-F238E27FC236}">
                          <a16:creationId xmlns:a16="http://schemas.microsoft.com/office/drawing/2014/main" id="{FFC6A65D-2871-2A09-A187-5F01F060EA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65" name="Rectangle 1564">
                      <a:extLst>
                        <a:ext uri="{FF2B5EF4-FFF2-40B4-BE49-F238E27FC236}">
                          <a16:creationId xmlns:a16="http://schemas.microsoft.com/office/drawing/2014/main" id="{D0D83877-9A9E-AB74-8F6C-D519860D7B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66" name="Rectangle 1565">
                      <a:extLst>
                        <a:ext uri="{FF2B5EF4-FFF2-40B4-BE49-F238E27FC236}">
                          <a16:creationId xmlns:a16="http://schemas.microsoft.com/office/drawing/2014/main" id="{6299CF63-CE05-14AF-6CBE-CD4889E7F9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132" name="Group 1131">
                  <a:extLst>
                    <a:ext uri="{FF2B5EF4-FFF2-40B4-BE49-F238E27FC236}">
                      <a16:creationId xmlns:a16="http://schemas.microsoft.com/office/drawing/2014/main" id="{B588CEF6-3FE4-8E99-D1B3-B8DB380E6F4C}"/>
                    </a:ext>
                  </a:extLst>
                </p:cNvPr>
                <p:cNvGrpSpPr/>
                <p:nvPr/>
              </p:nvGrpSpPr>
              <p:grpSpPr>
                <a:xfrm>
                  <a:off x="3236353" y="1971777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1407" name="Group 1406">
                    <a:extLst>
                      <a:ext uri="{FF2B5EF4-FFF2-40B4-BE49-F238E27FC236}">
                        <a16:creationId xmlns:a16="http://schemas.microsoft.com/office/drawing/2014/main" id="{98F6D775-0F4F-D90E-7B1E-3FED42BCADA7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527" name="Rectangle 1526">
                      <a:extLst>
                        <a:ext uri="{FF2B5EF4-FFF2-40B4-BE49-F238E27FC236}">
                          <a16:creationId xmlns:a16="http://schemas.microsoft.com/office/drawing/2014/main" id="{5A253F10-4D11-12AB-0804-BC6D274E00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28" name="Rectangle 1527">
                      <a:extLst>
                        <a:ext uri="{FF2B5EF4-FFF2-40B4-BE49-F238E27FC236}">
                          <a16:creationId xmlns:a16="http://schemas.microsoft.com/office/drawing/2014/main" id="{ED7C48B3-5B0F-DEFF-1B8D-DF9013A322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29" name="Rectangle 1528">
                      <a:extLst>
                        <a:ext uri="{FF2B5EF4-FFF2-40B4-BE49-F238E27FC236}">
                          <a16:creationId xmlns:a16="http://schemas.microsoft.com/office/drawing/2014/main" id="{10C229A7-D0FC-1041-B3DC-E84632A349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30" name="Rectangle 1529">
                      <a:extLst>
                        <a:ext uri="{FF2B5EF4-FFF2-40B4-BE49-F238E27FC236}">
                          <a16:creationId xmlns:a16="http://schemas.microsoft.com/office/drawing/2014/main" id="{B281C16D-5E6B-EC92-96DA-FDB2AFC081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31" name="Rectangle 1530">
                      <a:extLst>
                        <a:ext uri="{FF2B5EF4-FFF2-40B4-BE49-F238E27FC236}">
                          <a16:creationId xmlns:a16="http://schemas.microsoft.com/office/drawing/2014/main" id="{7361D679-3980-DF3D-A33E-E0E320A1D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32" name="Rectangle 1531">
                      <a:extLst>
                        <a:ext uri="{FF2B5EF4-FFF2-40B4-BE49-F238E27FC236}">
                          <a16:creationId xmlns:a16="http://schemas.microsoft.com/office/drawing/2014/main" id="{0CEAE69D-1AA5-5E07-B624-9F64C7B4CA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33" name="Rectangle 1532">
                      <a:extLst>
                        <a:ext uri="{FF2B5EF4-FFF2-40B4-BE49-F238E27FC236}">
                          <a16:creationId xmlns:a16="http://schemas.microsoft.com/office/drawing/2014/main" id="{83CC9604-B7BB-B56D-272D-F2176772C4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34" name="Rectangle 1533">
                      <a:extLst>
                        <a:ext uri="{FF2B5EF4-FFF2-40B4-BE49-F238E27FC236}">
                          <a16:creationId xmlns:a16="http://schemas.microsoft.com/office/drawing/2014/main" id="{2358E1BE-E82A-344F-29E7-D863D34308C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35" name="Rectangle 1534">
                      <a:extLst>
                        <a:ext uri="{FF2B5EF4-FFF2-40B4-BE49-F238E27FC236}">
                          <a16:creationId xmlns:a16="http://schemas.microsoft.com/office/drawing/2014/main" id="{27603815-3FED-7368-A2B9-FC5ED9560A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36" name="Rectangle 1535">
                      <a:extLst>
                        <a:ext uri="{FF2B5EF4-FFF2-40B4-BE49-F238E27FC236}">
                          <a16:creationId xmlns:a16="http://schemas.microsoft.com/office/drawing/2014/main" id="{C657CAE0-0F2C-5B0C-3334-8B6FA93120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37" name="Rectangle 1536">
                      <a:extLst>
                        <a:ext uri="{FF2B5EF4-FFF2-40B4-BE49-F238E27FC236}">
                          <a16:creationId xmlns:a16="http://schemas.microsoft.com/office/drawing/2014/main" id="{76FC891E-2661-9147-8DDF-ABA69A06B9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38" name="Rectangle 1537">
                      <a:extLst>
                        <a:ext uri="{FF2B5EF4-FFF2-40B4-BE49-F238E27FC236}">
                          <a16:creationId xmlns:a16="http://schemas.microsoft.com/office/drawing/2014/main" id="{E300039A-0BF8-A704-8160-7E96041FA5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39" name="Rectangle 1538">
                      <a:extLst>
                        <a:ext uri="{FF2B5EF4-FFF2-40B4-BE49-F238E27FC236}">
                          <a16:creationId xmlns:a16="http://schemas.microsoft.com/office/drawing/2014/main" id="{918743A6-453D-E9DA-BB23-0854DCABD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40" name="Rectangle 1539">
                      <a:extLst>
                        <a:ext uri="{FF2B5EF4-FFF2-40B4-BE49-F238E27FC236}">
                          <a16:creationId xmlns:a16="http://schemas.microsoft.com/office/drawing/2014/main" id="{C54E499B-B70E-A0EE-3279-983EB2EC48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41" name="Rectangle 1540">
                      <a:extLst>
                        <a:ext uri="{FF2B5EF4-FFF2-40B4-BE49-F238E27FC236}">
                          <a16:creationId xmlns:a16="http://schemas.microsoft.com/office/drawing/2014/main" id="{40CCC861-198E-DAD0-EED5-8755861849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42" name="Rectangle 1541">
                      <a:extLst>
                        <a:ext uri="{FF2B5EF4-FFF2-40B4-BE49-F238E27FC236}">
                          <a16:creationId xmlns:a16="http://schemas.microsoft.com/office/drawing/2014/main" id="{2CAC1188-8F2E-76B0-0184-F25FE3789F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08" name="Group 1407">
                    <a:extLst>
                      <a:ext uri="{FF2B5EF4-FFF2-40B4-BE49-F238E27FC236}">
                        <a16:creationId xmlns:a16="http://schemas.microsoft.com/office/drawing/2014/main" id="{F62A9F4E-B294-5C83-297C-ECEC69BE9876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511" name="Rectangle 1510">
                      <a:extLst>
                        <a:ext uri="{FF2B5EF4-FFF2-40B4-BE49-F238E27FC236}">
                          <a16:creationId xmlns:a16="http://schemas.microsoft.com/office/drawing/2014/main" id="{5746D126-6653-B753-4C93-DD5770FBE9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12" name="Rectangle 1511">
                      <a:extLst>
                        <a:ext uri="{FF2B5EF4-FFF2-40B4-BE49-F238E27FC236}">
                          <a16:creationId xmlns:a16="http://schemas.microsoft.com/office/drawing/2014/main" id="{2ED6CEC7-71FE-A0B9-503A-C178370B4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13" name="Rectangle 1512">
                      <a:extLst>
                        <a:ext uri="{FF2B5EF4-FFF2-40B4-BE49-F238E27FC236}">
                          <a16:creationId xmlns:a16="http://schemas.microsoft.com/office/drawing/2014/main" id="{F24B79B5-2872-B7FF-0458-82CDE43EDC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14" name="Rectangle 1513">
                      <a:extLst>
                        <a:ext uri="{FF2B5EF4-FFF2-40B4-BE49-F238E27FC236}">
                          <a16:creationId xmlns:a16="http://schemas.microsoft.com/office/drawing/2014/main" id="{929BF68B-9458-333D-EC20-DFA689CCC2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15" name="Rectangle 1514">
                      <a:extLst>
                        <a:ext uri="{FF2B5EF4-FFF2-40B4-BE49-F238E27FC236}">
                          <a16:creationId xmlns:a16="http://schemas.microsoft.com/office/drawing/2014/main" id="{83E20600-BD5A-B96C-B226-5509B1C284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16" name="Rectangle 1515">
                      <a:extLst>
                        <a:ext uri="{FF2B5EF4-FFF2-40B4-BE49-F238E27FC236}">
                          <a16:creationId xmlns:a16="http://schemas.microsoft.com/office/drawing/2014/main" id="{65A57DDC-A3F6-90CF-2553-2AC73C7ACE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17" name="Rectangle 1516">
                      <a:extLst>
                        <a:ext uri="{FF2B5EF4-FFF2-40B4-BE49-F238E27FC236}">
                          <a16:creationId xmlns:a16="http://schemas.microsoft.com/office/drawing/2014/main" id="{7233F260-67C7-BA05-386C-E37E835806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18" name="Rectangle 1517">
                      <a:extLst>
                        <a:ext uri="{FF2B5EF4-FFF2-40B4-BE49-F238E27FC236}">
                          <a16:creationId xmlns:a16="http://schemas.microsoft.com/office/drawing/2014/main" id="{D008544B-7013-94D4-8D09-EEDB012F0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19" name="Rectangle 1518">
                      <a:extLst>
                        <a:ext uri="{FF2B5EF4-FFF2-40B4-BE49-F238E27FC236}">
                          <a16:creationId xmlns:a16="http://schemas.microsoft.com/office/drawing/2014/main" id="{CCC8CE8E-6B31-D24C-FD8E-85AC057C9A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20" name="Rectangle 1519">
                      <a:extLst>
                        <a:ext uri="{FF2B5EF4-FFF2-40B4-BE49-F238E27FC236}">
                          <a16:creationId xmlns:a16="http://schemas.microsoft.com/office/drawing/2014/main" id="{F52A3DA0-E738-487D-4455-0080497479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21" name="Rectangle 1520">
                      <a:extLst>
                        <a:ext uri="{FF2B5EF4-FFF2-40B4-BE49-F238E27FC236}">
                          <a16:creationId xmlns:a16="http://schemas.microsoft.com/office/drawing/2014/main" id="{87914455-D546-A098-E710-E6198283D2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22" name="Rectangle 1521">
                      <a:extLst>
                        <a:ext uri="{FF2B5EF4-FFF2-40B4-BE49-F238E27FC236}">
                          <a16:creationId xmlns:a16="http://schemas.microsoft.com/office/drawing/2014/main" id="{6CFA6FA2-C0E1-0BE1-B325-B1B2AB2ACB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23" name="Rectangle 1522">
                      <a:extLst>
                        <a:ext uri="{FF2B5EF4-FFF2-40B4-BE49-F238E27FC236}">
                          <a16:creationId xmlns:a16="http://schemas.microsoft.com/office/drawing/2014/main" id="{CFC27F0A-30B3-E376-0313-08DF55039F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24" name="Rectangle 1523">
                      <a:extLst>
                        <a:ext uri="{FF2B5EF4-FFF2-40B4-BE49-F238E27FC236}">
                          <a16:creationId xmlns:a16="http://schemas.microsoft.com/office/drawing/2014/main" id="{2F92A5D9-E4F4-D186-746B-0A00F515EB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25" name="Rectangle 1524">
                      <a:extLst>
                        <a:ext uri="{FF2B5EF4-FFF2-40B4-BE49-F238E27FC236}">
                          <a16:creationId xmlns:a16="http://schemas.microsoft.com/office/drawing/2014/main" id="{67AD2C76-14BE-0117-D0C6-C1BFA00335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26" name="Rectangle 1525">
                      <a:extLst>
                        <a:ext uri="{FF2B5EF4-FFF2-40B4-BE49-F238E27FC236}">
                          <a16:creationId xmlns:a16="http://schemas.microsoft.com/office/drawing/2014/main" id="{C09A25F3-66DA-31E1-BDB1-4A55369E89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09" name="Group 1408">
                    <a:extLst>
                      <a:ext uri="{FF2B5EF4-FFF2-40B4-BE49-F238E27FC236}">
                        <a16:creationId xmlns:a16="http://schemas.microsoft.com/office/drawing/2014/main" id="{02CAC310-00EC-DFE5-CAF6-54768D8C2818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495" name="Rectangle 1494">
                      <a:extLst>
                        <a:ext uri="{FF2B5EF4-FFF2-40B4-BE49-F238E27FC236}">
                          <a16:creationId xmlns:a16="http://schemas.microsoft.com/office/drawing/2014/main" id="{EDD520BF-E17D-C7EB-5832-4F840E179C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96" name="Rectangle 1495">
                      <a:extLst>
                        <a:ext uri="{FF2B5EF4-FFF2-40B4-BE49-F238E27FC236}">
                          <a16:creationId xmlns:a16="http://schemas.microsoft.com/office/drawing/2014/main" id="{582E3791-7CC8-1D16-742F-C8D2400B8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97" name="Rectangle 1496">
                      <a:extLst>
                        <a:ext uri="{FF2B5EF4-FFF2-40B4-BE49-F238E27FC236}">
                          <a16:creationId xmlns:a16="http://schemas.microsoft.com/office/drawing/2014/main" id="{CC9D97E7-8C5A-1650-1550-3D73CC1720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98" name="Rectangle 1497">
                      <a:extLst>
                        <a:ext uri="{FF2B5EF4-FFF2-40B4-BE49-F238E27FC236}">
                          <a16:creationId xmlns:a16="http://schemas.microsoft.com/office/drawing/2014/main" id="{9FA8BFDE-40C4-743F-1488-D6D340D94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99" name="Rectangle 1498">
                      <a:extLst>
                        <a:ext uri="{FF2B5EF4-FFF2-40B4-BE49-F238E27FC236}">
                          <a16:creationId xmlns:a16="http://schemas.microsoft.com/office/drawing/2014/main" id="{A6E502EE-7453-D102-91E0-2839EEB765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00" name="Rectangle 1499">
                      <a:extLst>
                        <a:ext uri="{FF2B5EF4-FFF2-40B4-BE49-F238E27FC236}">
                          <a16:creationId xmlns:a16="http://schemas.microsoft.com/office/drawing/2014/main" id="{388404C7-959E-924D-610C-1D28F7BE7B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01" name="Rectangle 1500">
                      <a:extLst>
                        <a:ext uri="{FF2B5EF4-FFF2-40B4-BE49-F238E27FC236}">
                          <a16:creationId xmlns:a16="http://schemas.microsoft.com/office/drawing/2014/main" id="{71E705DB-9B98-F685-7289-78F5DC885E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02" name="Rectangle 1501">
                      <a:extLst>
                        <a:ext uri="{FF2B5EF4-FFF2-40B4-BE49-F238E27FC236}">
                          <a16:creationId xmlns:a16="http://schemas.microsoft.com/office/drawing/2014/main" id="{14D02742-179D-7A1A-DC21-A8816C3096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03" name="Rectangle 1502">
                      <a:extLst>
                        <a:ext uri="{FF2B5EF4-FFF2-40B4-BE49-F238E27FC236}">
                          <a16:creationId xmlns:a16="http://schemas.microsoft.com/office/drawing/2014/main" id="{69D0C06E-E0FF-6474-90D2-8E62B81FF1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04" name="Rectangle 1503">
                      <a:extLst>
                        <a:ext uri="{FF2B5EF4-FFF2-40B4-BE49-F238E27FC236}">
                          <a16:creationId xmlns:a16="http://schemas.microsoft.com/office/drawing/2014/main" id="{848EF217-5BE7-1425-9764-FD244B32BF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05" name="Rectangle 1504">
                      <a:extLst>
                        <a:ext uri="{FF2B5EF4-FFF2-40B4-BE49-F238E27FC236}">
                          <a16:creationId xmlns:a16="http://schemas.microsoft.com/office/drawing/2014/main" id="{71597066-7BD0-6C92-3CC2-B77B457E09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06" name="Rectangle 1505">
                      <a:extLst>
                        <a:ext uri="{FF2B5EF4-FFF2-40B4-BE49-F238E27FC236}">
                          <a16:creationId xmlns:a16="http://schemas.microsoft.com/office/drawing/2014/main" id="{7E1DBA33-7DAD-FF38-B9E2-DF39209B58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07" name="Rectangle 1506">
                      <a:extLst>
                        <a:ext uri="{FF2B5EF4-FFF2-40B4-BE49-F238E27FC236}">
                          <a16:creationId xmlns:a16="http://schemas.microsoft.com/office/drawing/2014/main" id="{EB33000F-E129-EF63-A7FF-AD40C7BCD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08" name="Rectangle 1507">
                      <a:extLst>
                        <a:ext uri="{FF2B5EF4-FFF2-40B4-BE49-F238E27FC236}">
                          <a16:creationId xmlns:a16="http://schemas.microsoft.com/office/drawing/2014/main" id="{1C306705-DC8C-6911-1648-D15337182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09" name="Rectangle 1508">
                      <a:extLst>
                        <a:ext uri="{FF2B5EF4-FFF2-40B4-BE49-F238E27FC236}">
                          <a16:creationId xmlns:a16="http://schemas.microsoft.com/office/drawing/2014/main" id="{265FEE0A-8FE4-ACA1-656C-B3F6D85EF1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510" name="Rectangle 1509">
                      <a:extLst>
                        <a:ext uri="{FF2B5EF4-FFF2-40B4-BE49-F238E27FC236}">
                          <a16:creationId xmlns:a16="http://schemas.microsoft.com/office/drawing/2014/main" id="{EB192374-290C-9E30-1F97-62B9D9B90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10" name="Group 1409">
                    <a:extLst>
                      <a:ext uri="{FF2B5EF4-FFF2-40B4-BE49-F238E27FC236}">
                        <a16:creationId xmlns:a16="http://schemas.microsoft.com/office/drawing/2014/main" id="{FAB11C16-E157-588C-7DE9-C00B62968146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479" name="Rectangle 1478">
                      <a:extLst>
                        <a:ext uri="{FF2B5EF4-FFF2-40B4-BE49-F238E27FC236}">
                          <a16:creationId xmlns:a16="http://schemas.microsoft.com/office/drawing/2014/main" id="{7270BF21-71D3-494E-87F2-C9489547ED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80" name="Rectangle 1479">
                      <a:extLst>
                        <a:ext uri="{FF2B5EF4-FFF2-40B4-BE49-F238E27FC236}">
                          <a16:creationId xmlns:a16="http://schemas.microsoft.com/office/drawing/2014/main" id="{BB930541-8749-DD0D-A180-4E47F9CC4B8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81" name="Rectangle 1480">
                      <a:extLst>
                        <a:ext uri="{FF2B5EF4-FFF2-40B4-BE49-F238E27FC236}">
                          <a16:creationId xmlns:a16="http://schemas.microsoft.com/office/drawing/2014/main" id="{6DAD9C33-3C36-D2A6-9369-7D190260B4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82" name="Rectangle 1481">
                      <a:extLst>
                        <a:ext uri="{FF2B5EF4-FFF2-40B4-BE49-F238E27FC236}">
                          <a16:creationId xmlns:a16="http://schemas.microsoft.com/office/drawing/2014/main" id="{EB161E1F-2C97-9174-E3B2-6598F0A446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83" name="Rectangle 1482">
                      <a:extLst>
                        <a:ext uri="{FF2B5EF4-FFF2-40B4-BE49-F238E27FC236}">
                          <a16:creationId xmlns:a16="http://schemas.microsoft.com/office/drawing/2014/main" id="{DE655B9C-FBC3-62CE-D9D1-0BC6BC6C5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84" name="Rectangle 1483">
                      <a:extLst>
                        <a:ext uri="{FF2B5EF4-FFF2-40B4-BE49-F238E27FC236}">
                          <a16:creationId xmlns:a16="http://schemas.microsoft.com/office/drawing/2014/main" id="{B38F36E1-2E0E-55FD-EB8B-A078923C78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85" name="Rectangle 1484">
                      <a:extLst>
                        <a:ext uri="{FF2B5EF4-FFF2-40B4-BE49-F238E27FC236}">
                          <a16:creationId xmlns:a16="http://schemas.microsoft.com/office/drawing/2014/main" id="{89EDE401-56A9-80B6-334E-0554F4F80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86" name="Rectangle 1485">
                      <a:extLst>
                        <a:ext uri="{FF2B5EF4-FFF2-40B4-BE49-F238E27FC236}">
                          <a16:creationId xmlns:a16="http://schemas.microsoft.com/office/drawing/2014/main" id="{1B351868-000D-1B7A-F836-8BC787F64D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87" name="Rectangle 1486">
                      <a:extLst>
                        <a:ext uri="{FF2B5EF4-FFF2-40B4-BE49-F238E27FC236}">
                          <a16:creationId xmlns:a16="http://schemas.microsoft.com/office/drawing/2014/main" id="{4EC14619-7BB8-B694-EDB6-7EA2E04F22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88" name="Rectangle 1487">
                      <a:extLst>
                        <a:ext uri="{FF2B5EF4-FFF2-40B4-BE49-F238E27FC236}">
                          <a16:creationId xmlns:a16="http://schemas.microsoft.com/office/drawing/2014/main" id="{722954BB-0A8B-B82C-BD85-60B79EE9C7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89" name="Rectangle 1488">
                      <a:extLst>
                        <a:ext uri="{FF2B5EF4-FFF2-40B4-BE49-F238E27FC236}">
                          <a16:creationId xmlns:a16="http://schemas.microsoft.com/office/drawing/2014/main" id="{5B6C3AFA-6A62-2A02-BAAD-21120FF54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90" name="Rectangle 1489">
                      <a:extLst>
                        <a:ext uri="{FF2B5EF4-FFF2-40B4-BE49-F238E27FC236}">
                          <a16:creationId xmlns:a16="http://schemas.microsoft.com/office/drawing/2014/main" id="{AD50276B-F803-EBD5-419B-902FC47839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91" name="Rectangle 1490">
                      <a:extLst>
                        <a:ext uri="{FF2B5EF4-FFF2-40B4-BE49-F238E27FC236}">
                          <a16:creationId xmlns:a16="http://schemas.microsoft.com/office/drawing/2014/main" id="{2C35C570-84F6-6270-259C-7E4E47411E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92" name="Rectangle 1491">
                      <a:extLst>
                        <a:ext uri="{FF2B5EF4-FFF2-40B4-BE49-F238E27FC236}">
                          <a16:creationId xmlns:a16="http://schemas.microsoft.com/office/drawing/2014/main" id="{624CE0FE-CF9A-865C-9D8B-70F5F3E843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93" name="Rectangle 1492">
                      <a:extLst>
                        <a:ext uri="{FF2B5EF4-FFF2-40B4-BE49-F238E27FC236}">
                          <a16:creationId xmlns:a16="http://schemas.microsoft.com/office/drawing/2014/main" id="{2904563A-3C7E-4FD2-C410-FD63150A8B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94" name="Rectangle 1493">
                      <a:extLst>
                        <a:ext uri="{FF2B5EF4-FFF2-40B4-BE49-F238E27FC236}">
                          <a16:creationId xmlns:a16="http://schemas.microsoft.com/office/drawing/2014/main" id="{3F4F4474-7DF9-395F-3F5E-A1098450BF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11" name="Group 1410">
                    <a:extLst>
                      <a:ext uri="{FF2B5EF4-FFF2-40B4-BE49-F238E27FC236}">
                        <a16:creationId xmlns:a16="http://schemas.microsoft.com/office/drawing/2014/main" id="{4EB2D249-9500-9C0F-F263-ECE90B829580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463" name="Rectangle 1462">
                      <a:extLst>
                        <a:ext uri="{FF2B5EF4-FFF2-40B4-BE49-F238E27FC236}">
                          <a16:creationId xmlns:a16="http://schemas.microsoft.com/office/drawing/2014/main" id="{AB8DBD55-54F0-3D85-EA53-C377B2AC67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64" name="Rectangle 1463">
                      <a:extLst>
                        <a:ext uri="{FF2B5EF4-FFF2-40B4-BE49-F238E27FC236}">
                          <a16:creationId xmlns:a16="http://schemas.microsoft.com/office/drawing/2014/main" id="{6CE62301-C75D-8873-6F01-86012E361E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65" name="Rectangle 1464">
                      <a:extLst>
                        <a:ext uri="{FF2B5EF4-FFF2-40B4-BE49-F238E27FC236}">
                          <a16:creationId xmlns:a16="http://schemas.microsoft.com/office/drawing/2014/main" id="{63C21397-8E4B-C7D6-D6C7-53C5E54A0B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66" name="Rectangle 1465">
                      <a:extLst>
                        <a:ext uri="{FF2B5EF4-FFF2-40B4-BE49-F238E27FC236}">
                          <a16:creationId xmlns:a16="http://schemas.microsoft.com/office/drawing/2014/main" id="{6559C7F6-5AA9-5AC4-C4D4-04936B3389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67" name="Rectangle 1466">
                      <a:extLst>
                        <a:ext uri="{FF2B5EF4-FFF2-40B4-BE49-F238E27FC236}">
                          <a16:creationId xmlns:a16="http://schemas.microsoft.com/office/drawing/2014/main" id="{E1475509-0ED4-1A07-A036-414E37C630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68" name="Rectangle 1467">
                      <a:extLst>
                        <a:ext uri="{FF2B5EF4-FFF2-40B4-BE49-F238E27FC236}">
                          <a16:creationId xmlns:a16="http://schemas.microsoft.com/office/drawing/2014/main" id="{06D2D71A-7632-2A09-39C6-91188226F0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69" name="Rectangle 1468">
                      <a:extLst>
                        <a:ext uri="{FF2B5EF4-FFF2-40B4-BE49-F238E27FC236}">
                          <a16:creationId xmlns:a16="http://schemas.microsoft.com/office/drawing/2014/main" id="{E5BF055D-79F0-A315-16B4-141BA4F243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70" name="Rectangle 1469">
                      <a:extLst>
                        <a:ext uri="{FF2B5EF4-FFF2-40B4-BE49-F238E27FC236}">
                          <a16:creationId xmlns:a16="http://schemas.microsoft.com/office/drawing/2014/main" id="{16B41CE1-75C5-2DB8-6800-D1D40556A4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71" name="Rectangle 1470">
                      <a:extLst>
                        <a:ext uri="{FF2B5EF4-FFF2-40B4-BE49-F238E27FC236}">
                          <a16:creationId xmlns:a16="http://schemas.microsoft.com/office/drawing/2014/main" id="{5D37CA07-69A3-A011-5166-DD01430ED7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72" name="Rectangle 1471">
                      <a:extLst>
                        <a:ext uri="{FF2B5EF4-FFF2-40B4-BE49-F238E27FC236}">
                          <a16:creationId xmlns:a16="http://schemas.microsoft.com/office/drawing/2014/main" id="{E3354B3B-E15D-1759-78F5-A3324CDA4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73" name="Rectangle 1472">
                      <a:extLst>
                        <a:ext uri="{FF2B5EF4-FFF2-40B4-BE49-F238E27FC236}">
                          <a16:creationId xmlns:a16="http://schemas.microsoft.com/office/drawing/2014/main" id="{7A16AF16-0C9C-DE31-9B94-7E136D029D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74" name="Rectangle 1473">
                      <a:extLst>
                        <a:ext uri="{FF2B5EF4-FFF2-40B4-BE49-F238E27FC236}">
                          <a16:creationId xmlns:a16="http://schemas.microsoft.com/office/drawing/2014/main" id="{EDBE8E0C-6165-C33C-75A8-D4B959B398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75" name="Rectangle 1474">
                      <a:extLst>
                        <a:ext uri="{FF2B5EF4-FFF2-40B4-BE49-F238E27FC236}">
                          <a16:creationId xmlns:a16="http://schemas.microsoft.com/office/drawing/2014/main" id="{B3260830-D820-7F58-DAF1-0B7432AE9A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76" name="Rectangle 1475">
                      <a:extLst>
                        <a:ext uri="{FF2B5EF4-FFF2-40B4-BE49-F238E27FC236}">
                          <a16:creationId xmlns:a16="http://schemas.microsoft.com/office/drawing/2014/main" id="{E38E0A8D-35B8-CF3D-D8DF-DCCD50F43D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77" name="Rectangle 1476">
                      <a:extLst>
                        <a:ext uri="{FF2B5EF4-FFF2-40B4-BE49-F238E27FC236}">
                          <a16:creationId xmlns:a16="http://schemas.microsoft.com/office/drawing/2014/main" id="{B3AA2AC4-01F3-F95F-7D8D-D05832F235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78" name="Rectangle 1477">
                      <a:extLst>
                        <a:ext uri="{FF2B5EF4-FFF2-40B4-BE49-F238E27FC236}">
                          <a16:creationId xmlns:a16="http://schemas.microsoft.com/office/drawing/2014/main" id="{FBE260F8-265C-74B5-2F34-25063D6D8D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12" name="Group 1411">
                    <a:extLst>
                      <a:ext uri="{FF2B5EF4-FFF2-40B4-BE49-F238E27FC236}">
                        <a16:creationId xmlns:a16="http://schemas.microsoft.com/office/drawing/2014/main" id="{6A40164F-1963-6062-7695-31EC3459655B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447" name="Rectangle 1446">
                      <a:extLst>
                        <a:ext uri="{FF2B5EF4-FFF2-40B4-BE49-F238E27FC236}">
                          <a16:creationId xmlns:a16="http://schemas.microsoft.com/office/drawing/2014/main" id="{A15380C0-9E23-E483-6B22-C56FBC7B95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48" name="Rectangle 1447">
                      <a:extLst>
                        <a:ext uri="{FF2B5EF4-FFF2-40B4-BE49-F238E27FC236}">
                          <a16:creationId xmlns:a16="http://schemas.microsoft.com/office/drawing/2014/main" id="{1B4E7B74-C38D-E551-D23C-2516307E21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49" name="Rectangle 1448">
                      <a:extLst>
                        <a:ext uri="{FF2B5EF4-FFF2-40B4-BE49-F238E27FC236}">
                          <a16:creationId xmlns:a16="http://schemas.microsoft.com/office/drawing/2014/main" id="{EC75BE9D-E72F-DA8B-E358-CB6DFB7A57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50" name="Rectangle 1449">
                      <a:extLst>
                        <a:ext uri="{FF2B5EF4-FFF2-40B4-BE49-F238E27FC236}">
                          <a16:creationId xmlns:a16="http://schemas.microsoft.com/office/drawing/2014/main" id="{1EAF0363-4363-1CEF-62F4-355A6451FD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51" name="Rectangle 1450">
                      <a:extLst>
                        <a:ext uri="{FF2B5EF4-FFF2-40B4-BE49-F238E27FC236}">
                          <a16:creationId xmlns:a16="http://schemas.microsoft.com/office/drawing/2014/main" id="{CFD4D63D-4721-A581-B2F7-1082A82B32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52" name="Rectangle 1451">
                      <a:extLst>
                        <a:ext uri="{FF2B5EF4-FFF2-40B4-BE49-F238E27FC236}">
                          <a16:creationId xmlns:a16="http://schemas.microsoft.com/office/drawing/2014/main" id="{D84C8251-283D-2C5B-DB68-1DA9150BC2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53" name="Rectangle 1452">
                      <a:extLst>
                        <a:ext uri="{FF2B5EF4-FFF2-40B4-BE49-F238E27FC236}">
                          <a16:creationId xmlns:a16="http://schemas.microsoft.com/office/drawing/2014/main" id="{1BD8D1F2-10BA-5923-E514-850FAFA30B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54" name="Rectangle 1453">
                      <a:extLst>
                        <a:ext uri="{FF2B5EF4-FFF2-40B4-BE49-F238E27FC236}">
                          <a16:creationId xmlns:a16="http://schemas.microsoft.com/office/drawing/2014/main" id="{98216705-D3CC-B78B-0A9E-A66A44BF89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55" name="Rectangle 1454">
                      <a:extLst>
                        <a:ext uri="{FF2B5EF4-FFF2-40B4-BE49-F238E27FC236}">
                          <a16:creationId xmlns:a16="http://schemas.microsoft.com/office/drawing/2014/main" id="{3F922D20-D3D6-E203-AC4C-6EA1D51C19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56" name="Rectangle 1455">
                      <a:extLst>
                        <a:ext uri="{FF2B5EF4-FFF2-40B4-BE49-F238E27FC236}">
                          <a16:creationId xmlns:a16="http://schemas.microsoft.com/office/drawing/2014/main" id="{16851C63-28A0-000D-ED11-52EDB2F55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57" name="Rectangle 1456">
                      <a:extLst>
                        <a:ext uri="{FF2B5EF4-FFF2-40B4-BE49-F238E27FC236}">
                          <a16:creationId xmlns:a16="http://schemas.microsoft.com/office/drawing/2014/main" id="{7EE67263-7FD3-8959-C1F6-C605BF700F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58" name="Rectangle 1457">
                      <a:extLst>
                        <a:ext uri="{FF2B5EF4-FFF2-40B4-BE49-F238E27FC236}">
                          <a16:creationId xmlns:a16="http://schemas.microsoft.com/office/drawing/2014/main" id="{F6C17785-B686-89F0-6942-5363496FE1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59" name="Rectangle 1458">
                      <a:extLst>
                        <a:ext uri="{FF2B5EF4-FFF2-40B4-BE49-F238E27FC236}">
                          <a16:creationId xmlns:a16="http://schemas.microsoft.com/office/drawing/2014/main" id="{19FA3BEF-1034-7627-376F-0E0271C720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60" name="Rectangle 1459">
                      <a:extLst>
                        <a:ext uri="{FF2B5EF4-FFF2-40B4-BE49-F238E27FC236}">
                          <a16:creationId xmlns:a16="http://schemas.microsoft.com/office/drawing/2014/main" id="{6B489004-8693-4663-CA75-E60C3E0B4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61" name="Rectangle 1460">
                      <a:extLst>
                        <a:ext uri="{FF2B5EF4-FFF2-40B4-BE49-F238E27FC236}">
                          <a16:creationId xmlns:a16="http://schemas.microsoft.com/office/drawing/2014/main" id="{AD2D07F1-B48A-C366-CFE0-1DC3A64EF3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62" name="Rectangle 1461">
                      <a:extLst>
                        <a:ext uri="{FF2B5EF4-FFF2-40B4-BE49-F238E27FC236}">
                          <a16:creationId xmlns:a16="http://schemas.microsoft.com/office/drawing/2014/main" id="{770D8DAC-EB51-E83B-9169-2647F3CACA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13" name="Group 1412">
                    <a:extLst>
                      <a:ext uri="{FF2B5EF4-FFF2-40B4-BE49-F238E27FC236}">
                        <a16:creationId xmlns:a16="http://schemas.microsoft.com/office/drawing/2014/main" id="{E0C636A2-CF75-E3DE-C35C-08DA2FE0B79C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431" name="Rectangle 1430">
                      <a:extLst>
                        <a:ext uri="{FF2B5EF4-FFF2-40B4-BE49-F238E27FC236}">
                          <a16:creationId xmlns:a16="http://schemas.microsoft.com/office/drawing/2014/main" id="{B44C3AB7-F55C-6F3C-3DA3-8ADF50013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32" name="Rectangle 1431">
                      <a:extLst>
                        <a:ext uri="{FF2B5EF4-FFF2-40B4-BE49-F238E27FC236}">
                          <a16:creationId xmlns:a16="http://schemas.microsoft.com/office/drawing/2014/main" id="{15FB3C49-FB8B-1574-356B-4BAE1B932B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33" name="Rectangle 1432">
                      <a:extLst>
                        <a:ext uri="{FF2B5EF4-FFF2-40B4-BE49-F238E27FC236}">
                          <a16:creationId xmlns:a16="http://schemas.microsoft.com/office/drawing/2014/main" id="{0A373909-63DA-F903-56E8-BB94308D1D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34" name="Rectangle 1433">
                      <a:extLst>
                        <a:ext uri="{FF2B5EF4-FFF2-40B4-BE49-F238E27FC236}">
                          <a16:creationId xmlns:a16="http://schemas.microsoft.com/office/drawing/2014/main" id="{703044E3-1214-C3F6-09F8-BD43454BB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35" name="Rectangle 1434">
                      <a:extLst>
                        <a:ext uri="{FF2B5EF4-FFF2-40B4-BE49-F238E27FC236}">
                          <a16:creationId xmlns:a16="http://schemas.microsoft.com/office/drawing/2014/main" id="{F1A8CFB7-0302-0970-F413-303E58F622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36" name="Rectangle 1435">
                      <a:extLst>
                        <a:ext uri="{FF2B5EF4-FFF2-40B4-BE49-F238E27FC236}">
                          <a16:creationId xmlns:a16="http://schemas.microsoft.com/office/drawing/2014/main" id="{3C6C1BFF-9DB6-FE7E-0A4E-0AC1051476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37" name="Rectangle 1436">
                      <a:extLst>
                        <a:ext uri="{FF2B5EF4-FFF2-40B4-BE49-F238E27FC236}">
                          <a16:creationId xmlns:a16="http://schemas.microsoft.com/office/drawing/2014/main" id="{B97E96FF-1AC5-0C61-616F-E3DA12FFA8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38" name="Rectangle 1437">
                      <a:extLst>
                        <a:ext uri="{FF2B5EF4-FFF2-40B4-BE49-F238E27FC236}">
                          <a16:creationId xmlns:a16="http://schemas.microsoft.com/office/drawing/2014/main" id="{8BF84760-63FB-1D11-2178-17754D87D9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39" name="Rectangle 1438">
                      <a:extLst>
                        <a:ext uri="{FF2B5EF4-FFF2-40B4-BE49-F238E27FC236}">
                          <a16:creationId xmlns:a16="http://schemas.microsoft.com/office/drawing/2014/main" id="{FC6C19B1-8A5A-AD38-3F08-D0BBE515FA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40" name="Rectangle 1439">
                      <a:extLst>
                        <a:ext uri="{FF2B5EF4-FFF2-40B4-BE49-F238E27FC236}">
                          <a16:creationId xmlns:a16="http://schemas.microsoft.com/office/drawing/2014/main" id="{641780F6-CC77-AE7B-8FCA-74BDF4105B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41" name="Rectangle 1440">
                      <a:extLst>
                        <a:ext uri="{FF2B5EF4-FFF2-40B4-BE49-F238E27FC236}">
                          <a16:creationId xmlns:a16="http://schemas.microsoft.com/office/drawing/2014/main" id="{22B02A61-0D8F-FC77-9EEE-B4C57B66EA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42" name="Rectangle 1441">
                      <a:extLst>
                        <a:ext uri="{FF2B5EF4-FFF2-40B4-BE49-F238E27FC236}">
                          <a16:creationId xmlns:a16="http://schemas.microsoft.com/office/drawing/2014/main" id="{5615B00F-6590-B5A9-2E99-E7C6023E2A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43" name="Rectangle 1442">
                      <a:extLst>
                        <a:ext uri="{FF2B5EF4-FFF2-40B4-BE49-F238E27FC236}">
                          <a16:creationId xmlns:a16="http://schemas.microsoft.com/office/drawing/2014/main" id="{08770B64-69C9-D7D8-C97C-3F935B3EAD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44" name="Rectangle 1443">
                      <a:extLst>
                        <a:ext uri="{FF2B5EF4-FFF2-40B4-BE49-F238E27FC236}">
                          <a16:creationId xmlns:a16="http://schemas.microsoft.com/office/drawing/2014/main" id="{389E3503-7DC9-C656-96D8-2FC96F6196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45" name="Rectangle 1444">
                      <a:extLst>
                        <a:ext uri="{FF2B5EF4-FFF2-40B4-BE49-F238E27FC236}">
                          <a16:creationId xmlns:a16="http://schemas.microsoft.com/office/drawing/2014/main" id="{E083A6DE-ABA9-B4AF-A36D-59162FB48A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46" name="Rectangle 1445">
                      <a:extLst>
                        <a:ext uri="{FF2B5EF4-FFF2-40B4-BE49-F238E27FC236}">
                          <a16:creationId xmlns:a16="http://schemas.microsoft.com/office/drawing/2014/main" id="{38530F85-A6EA-76AD-5324-8FE0112B06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414" name="Group 1413">
                    <a:extLst>
                      <a:ext uri="{FF2B5EF4-FFF2-40B4-BE49-F238E27FC236}">
                        <a16:creationId xmlns:a16="http://schemas.microsoft.com/office/drawing/2014/main" id="{F9710AA5-4613-B0B3-36D0-FDD1EE39DABB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415" name="Rectangle 1414">
                      <a:extLst>
                        <a:ext uri="{FF2B5EF4-FFF2-40B4-BE49-F238E27FC236}">
                          <a16:creationId xmlns:a16="http://schemas.microsoft.com/office/drawing/2014/main" id="{D3F069D4-B9B3-14B7-6DD3-D3B0E09BEF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16" name="Rectangle 1415">
                      <a:extLst>
                        <a:ext uri="{FF2B5EF4-FFF2-40B4-BE49-F238E27FC236}">
                          <a16:creationId xmlns:a16="http://schemas.microsoft.com/office/drawing/2014/main" id="{5D67A4D5-141C-B8DB-986D-46378CA012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17" name="Rectangle 1416">
                      <a:extLst>
                        <a:ext uri="{FF2B5EF4-FFF2-40B4-BE49-F238E27FC236}">
                          <a16:creationId xmlns:a16="http://schemas.microsoft.com/office/drawing/2014/main" id="{E7D3B714-9843-6939-95BA-5ED108D878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18" name="Rectangle 1417">
                      <a:extLst>
                        <a:ext uri="{FF2B5EF4-FFF2-40B4-BE49-F238E27FC236}">
                          <a16:creationId xmlns:a16="http://schemas.microsoft.com/office/drawing/2014/main" id="{8333E01F-440B-6DE9-BA06-F45DB14A3F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19" name="Rectangle 1418">
                      <a:extLst>
                        <a:ext uri="{FF2B5EF4-FFF2-40B4-BE49-F238E27FC236}">
                          <a16:creationId xmlns:a16="http://schemas.microsoft.com/office/drawing/2014/main" id="{407E70A7-0B0C-3B17-F4A3-B114A51856B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20" name="Rectangle 1419">
                      <a:extLst>
                        <a:ext uri="{FF2B5EF4-FFF2-40B4-BE49-F238E27FC236}">
                          <a16:creationId xmlns:a16="http://schemas.microsoft.com/office/drawing/2014/main" id="{D0B3A447-1129-FEF6-36F2-BD8555BAA69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21" name="Rectangle 1420">
                      <a:extLst>
                        <a:ext uri="{FF2B5EF4-FFF2-40B4-BE49-F238E27FC236}">
                          <a16:creationId xmlns:a16="http://schemas.microsoft.com/office/drawing/2014/main" id="{A277D6CB-71CA-FDA9-B702-3D1FC17BBB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22" name="Rectangle 1421">
                      <a:extLst>
                        <a:ext uri="{FF2B5EF4-FFF2-40B4-BE49-F238E27FC236}">
                          <a16:creationId xmlns:a16="http://schemas.microsoft.com/office/drawing/2014/main" id="{99105107-25A5-A5F6-652A-3C9DA45098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23" name="Rectangle 1422">
                      <a:extLst>
                        <a:ext uri="{FF2B5EF4-FFF2-40B4-BE49-F238E27FC236}">
                          <a16:creationId xmlns:a16="http://schemas.microsoft.com/office/drawing/2014/main" id="{239F7938-1019-DDC6-89BE-94415383E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24" name="Rectangle 1423">
                      <a:extLst>
                        <a:ext uri="{FF2B5EF4-FFF2-40B4-BE49-F238E27FC236}">
                          <a16:creationId xmlns:a16="http://schemas.microsoft.com/office/drawing/2014/main" id="{1A5D0746-2B11-64CF-9C96-104413A58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25" name="Rectangle 1424">
                      <a:extLst>
                        <a:ext uri="{FF2B5EF4-FFF2-40B4-BE49-F238E27FC236}">
                          <a16:creationId xmlns:a16="http://schemas.microsoft.com/office/drawing/2014/main" id="{DB7F6801-E1C9-7DA8-7037-D2EBB84142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26" name="Rectangle 1425">
                      <a:extLst>
                        <a:ext uri="{FF2B5EF4-FFF2-40B4-BE49-F238E27FC236}">
                          <a16:creationId xmlns:a16="http://schemas.microsoft.com/office/drawing/2014/main" id="{C413D683-E606-35F3-0788-BDE747B16F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27" name="Rectangle 1426">
                      <a:extLst>
                        <a:ext uri="{FF2B5EF4-FFF2-40B4-BE49-F238E27FC236}">
                          <a16:creationId xmlns:a16="http://schemas.microsoft.com/office/drawing/2014/main" id="{8BBE7D39-2FB1-EE48-1C99-5645B26E3A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28" name="Rectangle 1427">
                      <a:extLst>
                        <a:ext uri="{FF2B5EF4-FFF2-40B4-BE49-F238E27FC236}">
                          <a16:creationId xmlns:a16="http://schemas.microsoft.com/office/drawing/2014/main" id="{C4E02173-E25D-2311-DBC6-86210E919C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29" name="Rectangle 1428">
                      <a:extLst>
                        <a:ext uri="{FF2B5EF4-FFF2-40B4-BE49-F238E27FC236}">
                          <a16:creationId xmlns:a16="http://schemas.microsoft.com/office/drawing/2014/main" id="{F2F8A951-D24C-E679-5F0C-21481D7029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30" name="Rectangle 1429">
                      <a:extLst>
                        <a:ext uri="{FF2B5EF4-FFF2-40B4-BE49-F238E27FC236}">
                          <a16:creationId xmlns:a16="http://schemas.microsoft.com/office/drawing/2014/main" id="{93FEFFD0-6D1D-7F74-DC0C-D327213A8F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133" name="Group 1132">
                  <a:extLst>
                    <a:ext uri="{FF2B5EF4-FFF2-40B4-BE49-F238E27FC236}">
                      <a16:creationId xmlns:a16="http://schemas.microsoft.com/office/drawing/2014/main" id="{0DE2A43B-301B-67ED-C4EB-AD636553EFD7}"/>
                    </a:ext>
                  </a:extLst>
                </p:cNvPr>
                <p:cNvGrpSpPr/>
                <p:nvPr/>
              </p:nvGrpSpPr>
              <p:grpSpPr>
                <a:xfrm>
                  <a:off x="1352276" y="2913529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1271" name="Group 1270">
                    <a:extLst>
                      <a:ext uri="{FF2B5EF4-FFF2-40B4-BE49-F238E27FC236}">
                        <a16:creationId xmlns:a16="http://schemas.microsoft.com/office/drawing/2014/main" id="{DDDE87CA-0254-4815-461D-8DC86EB999C9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391" name="Rectangle 1390">
                      <a:extLst>
                        <a:ext uri="{FF2B5EF4-FFF2-40B4-BE49-F238E27FC236}">
                          <a16:creationId xmlns:a16="http://schemas.microsoft.com/office/drawing/2014/main" id="{4C5F70D7-9271-63C1-D55A-3E812CD4C0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92" name="Rectangle 1391">
                      <a:extLst>
                        <a:ext uri="{FF2B5EF4-FFF2-40B4-BE49-F238E27FC236}">
                          <a16:creationId xmlns:a16="http://schemas.microsoft.com/office/drawing/2014/main" id="{3D9F802A-673B-7CA9-43F0-D005404861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93" name="Rectangle 1392">
                      <a:extLst>
                        <a:ext uri="{FF2B5EF4-FFF2-40B4-BE49-F238E27FC236}">
                          <a16:creationId xmlns:a16="http://schemas.microsoft.com/office/drawing/2014/main" id="{79AB31FC-2ABE-54EF-FAA9-16D3739F6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94" name="Rectangle 1393">
                      <a:extLst>
                        <a:ext uri="{FF2B5EF4-FFF2-40B4-BE49-F238E27FC236}">
                          <a16:creationId xmlns:a16="http://schemas.microsoft.com/office/drawing/2014/main" id="{B2013DD2-1CAD-9398-1D59-91B5FF6583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95" name="Rectangle 1394">
                      <a:extLst>
                        <a:ext uri="{FF2B5EF4-FFF2-40B4-BE49-F238E27FC236}">
                          <a16:creationId xmlns:a16="http://schemas.microsoft.com/office/drawing/2014/main" id="{A5B7CC25-E012-44E7-06F5-3B161409C5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96" name="Rectangle 1395">
                      <a:extLst>
                        <a:ext uri="{FF2B5EF4-FFF2-40B4-BE49-F238E27FC236}">
                          <a16:creationId xmlns:a16="http://schemas.microsoft.com/office/drawing/2014/main" id="{EBB07FC6-7C77-AFE8-373F-43EC82DB56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97" name="Rectangle 1396">
                      <a:extLst>
                        <a:ext uri="{FF2B5EF4-FFF2-40B4-BE49-F238E27FC236}">
                          <a16:creationId xmlns:a16="http://schemas.microsoft.com/office/drawing/2014/main" id="{AFF94A65-D601-9FEF-EA99-B76C12E3D5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98" name="Rectangle 1397">
                      <a:extLst>
                        <a:ext uri="{FF2B5EF4-FFF2-40B4-BE49-F238E27FC236}">
                          <a16:creationId xmlns:a16="http://schemas.microsoft.com/office/drawing/2014/main" id="{D15C137A-C900-6405-3DD3-26531A6D08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99" name="Rectangle 1398">
                      <a:extLst>
                        <a:ext uri="{FF2B5EF4-FFF2-40B4-BE49-F238E27FC236}">
                          <a16:creationId xmlns:a16="http://schemas.microsoft.com/office/drawing/2014/main" id="{8F33DFE3-A009-1730-E88A-67520CCFD6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00" name="Rectangle 1399">
                      <a:extLst>
                        <a:ext uri="{FF2B5EF4-FFF2-40B4-BE49-F238E27FC236}">
                          <a16:creationId xmlns:a16="http://schemas.microsoft.com/office/drawing/2014/main" id="{F182EEC4-FFBC-CA93-22CA-D5DF6618C8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01" name="Rectangle 1400">
                      <a:extLst>
                        <a:ext uri="{FF2B5EF4-FFF2-40B4-BE49-F238E27FC236}">
                          <a16:creationId xmlns:a16="http://schemas.microsoft.com/office/drawing/2014/main" id="{BFEF78A5-A5F4-CA7E-9FAC-1ABEB66BFF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02" name="Rectangle 1401">
                      <a:extLst>
                        <a:ext uri="{FF2B5EF4-FFF2-40B4-BE49-F238E27FC236}">
                          <a16:creationId xmlns:a16="http://schemas.microsoft.com/office/drawing/2014/main" id="{F85F3EBE-E22D-6A5D-F766-47A417BBE2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03" name="Rectangle 1402">
                      <a:extLst>
                        <a:ext uri="{FF2B5EF4-FFF2-40B4-BE49-F238E27FC236}">
                          <a16:creationId xmlns:a16="http://schemas.microsoft.com/office/drawing/2014/main" id="{95C548EC-0D7A-78D2-5C2A-C597861289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04" name="Rectangle 1403">
                      <a:extLst>
                        <a:ext uri="{FF2B5EF4-FFF2-40B4-BE49-F238E27FC236}">
                          <a16:creationId xmlns:a16="http://schemas.microsoft.com/office/drawing/2014/main" id="{2369E47C-B7EE-9336-0490-B8485E158B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05" name="Rectangle 1404">
                      <a:extLst>
                        <a:ext uri="{FF2B5EF4-FFF2-40B4-BE49-F238E27FC236}">
                          <a16:creationId xmlns:a16="http://schemas.microsoft.com/office/drawing/2014/main" id="{8F9EE3F5-1BB3-A8EE-1205-B5560BBD93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406" name="Rectangle 1405">
                      <a:extLst>
                        <a:ext uri="{FF2B5EF4-FFF2-40B4-BE49-F238E27FC236}">
                          <a16:creationId xmlns:a16="http://schemas.microsoft.com/office/drawing/2014/main" id="{73BF2439-F1F9-B787-D886-12E3D2C7C7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272" name="Group 1271">
                    <a:extLst>
                      <a:ext uri="{FF2B5EF4-FFF2-40B4-BE49-F238E27FC236}">
                        <a16:creationId xmlns:a16="http://schemas.microsoft.com/office/drawing/2014/main" id="{607F5E1A-AA06-1D4E-9C28-70F50B36DC0A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375" name="Rectangle 1374">
                      <a:extLst>
                        <a:ext uri="{FF2B5EF4-FFF2-40B4-BE49-F238E27FC236}">
                          <a16:creationId xmlns:a16="http://schemas.microsoft.com/office/drawing/2014/main" id="{C415D938-A3CE-8BFD-3BF0-F8F1001BA6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76" name="Rectangle 1375">
                      <a:extLst>
                        <a:ext uri="{FF2B5EF4-FFF2-40B4-BE49-F238E27FC236}">
                          <a16:creationId xmlns:a16="http://schemas.microsoft.com/office/drawing/2014/main" id="{893C9C07-1429-2FA5-B62F-19F41FB476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77" name="Rectangle 1376">
                      <a:extLst>
                        <a:ext uri="{FF2B5EF4-FFF2-40B4-BE49-F238E27FC236}">
                          <a16:creationId xmlns:a16="http://schemas.microsoft.com/office/drawing/2014/main" id="{93F05EBC-C07F-32F2-9B00-C54E3F73C1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78" name="Rectangle 1377">
                      <a:extLst>
                        <a:ext uri="{FF2B5EF4-FFF2-40B4-BE49-F238E27FC236}">
                          <a16:creationId xmlns:a16="http://schemas.microsoft.com/office/drawing/2014/main" id="{00507F74-F250-84A6-844F-791E9CF878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79" name="Rectangle 1378">
                      <a:extLst>
                        <a:ext uri="{FF2B5EF4-FFF2-40B4-BE49-F238E27FC236}">
                          <a16:creationId xmlns:a16="http://schemas.microsoft.com/office/drawing/2014/main" id="{28ADF4AD-C4E6-9927-C8AB-B9C88CEA5B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80" name="Rectangle 1379">
                      <a:extLst>
                        <a:ext uri="{FF2B5EF4-FFF2-40B4-BE49-F238E27FC236}">
                          <a16:creationId xmlns:a16="http://schemas.microsoft.com/office/drawing/2014/main" id="{996AA034-DAE0-8866-2697-C0DAB9D55D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81" name="Rectangle 1380">
                      <a:extLst>
                        <a:ext uri="{FF2B5EF4-FFF2-40B4-BE49-F238E27FC236}">
                          <a16:creationId xmlns:a16="http://schemas.microsoft.com/office/drawing/2014/main" id="{1C86B27F-8DDA-5EB3-FD81-3D121E458F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82" name="Rectangle 1381">
                      <a:extLst>
                        <a:ext uri="{FF2B5EF4-FFF2-40B4-BE49-F238E27FC236}">
                          <a16:creationId xmlns:a16="http://schemas.microsoft.com/office/drawing/2014/main" id="{7A1C5CD5-ACAD-7085-F80F-A7FC299690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83" name="Rectangle 1382">
                      <a:extLst>
                        <a:ext uri="{FF2B5EF4-FFF2-40B4-BE49-F238E27FC236}">
                          <a16:creationId xmlns:a16="http://schemas.microsoft.com/office/drawing/2014/main" id="{BD5E4A6F-74B1-2CF6-F5FA-8E11CF9E1E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84" name="Rectangle 1383">
                      <a:extLst>
                        <a:ext uri="{FF2B5EF4-FFF2-40B4-BE49-F238E27FC236}">
                          <a16:creationId xmlns:a16="http://schemas.microsoft.com/office/drawing/2014/main" id="{DA1F8C96-2C99-DDF0-DC6F-AD916F3BEE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85" name="Rectangle 1384">
                      <a:extLst>
                        <a:ext uri="{FF2B5EF4-FFF2-40B4-BE49-F238E27FC236}">
                          <a16:creationId xmlns:a16="http://schemas.microsoft.com/office/drawing/2014/main" id="{24F9ABC5-24F4-2E11-1C8E-D8379AA11A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86" name="Rectangle 1385">
                      <a:extLst>
                        <a:ext uri="{FF2B5EF4-FFF2-40B4-BE49-F238E27FC236}">
                          <a16:creationId xmlns:a16="http://schemas.microsoft.com/office/drawing/2014/main" id="{BED2A1E4-8222-4D4E-3E52-08CDDEF6A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87" name="Rectangle 1386">
                      <a:extLst>
                        <a:ext uri="{FF2B5EF4-FFF2-40B4-BE49-F238E27FC236}">
                          <a16:creationId xmlns:a16="http://schemas.microsoft.com/office/drawing/2014/main" id="{10C5BFA1-4684-0CCC-6499-9317651F6C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88" name="Rectangle 1387">
                      <a:extLst>
                        <a:ext uri="{FF2B5EF4-FFF2-40B4-BE49-F238E27FC236}">
                          <a16:creationId xmlns:a16="http://schemas.microsoft.com/office/drawing/2014/main" id="{4BDB49AE-A6A8-CC89-B6C9-AB231E0BDA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89" name="Rectangle 1388">
                      <a:extLst>
                        <a:ext uri="{FF2B5EF4-FFF2-40B4-BE49-F238E27FC236}">
                          <a16:creationId xmlns:a16="http://schemas.microsoft.com/office/drawing/2014/main" id="{53ABDD1E-37F0-2F8D-5884-C4011F7C3A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90" name="Rectangle 1389">
                      <a:extLst>
                        <a:ext uri="{FF2B5EF4-FFF2-40B4-BE49-F238E27FC236}">
                          <a16:creationId xmlns:a16="http://schemas.microsoft.com/office/drawing/2014/main" id="{DA73396A-B49D-C3E3-6F12-68ADFDF69E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273" name="Group 1272">
                    <a:extLst>
                      <a:ext uri="{FF2B5EF4-FFF2-40B4-BE49-F238E27FC236}">
                        <a16:creationId xmlns:a16="http://schemas.microsoft.com/office/drawing/2014/main" id="{8E0283D7-2947-D9C7-B649-C6611DB2AA40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359" name="Rectangle 1358">
                      <a:extLst>
                        <a:ext uri="{FF2B5EF4-FFF2-40B4-BE49-F238E27FC236}">
                          <a16:creationId xmlns:a16="http://schemas.microsoft.com/office/drawing/2014/main" id="{7E83B33A-3AB6-FFD6-6D01-2A3054F2334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60" name="Rectangle 1359">
                      <a:extLst>
                        <a:ext uri="{FF2B5EF4-FFF2-40B4-BE49-F238E27FC236}">
                          <a16:creationId xmlns:a16="http://schemas.microsoft.com/office/drawing/2014/main" id="{456A6AB4-4734-6306-F6D2-3E1F57409F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61" name="Rectangle 1360">
                      <a:extLst>
                        <a:ext uri="{FF2B5EF4-FFF2-40B4-BE49-F238E27FC236}">
                          <a16:creationId xmlns:a16="http://schemas.microsoft.com/office/drawing/2014/main" id="{0877029E-0739-84F6-0EEA-EA4BBDD496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62" name="Rectangle 1361">
                      <a:extLst>
                        <a:ext uri="{FF2B5EF4-FFF2-40B4-BE49-F238E27FC236}">
                          <a16:creationId xmlns:a16="http://schemas.microsoft.com/office/drawing/2014/main" id="{CDE6255F-43E7-11AE-F34A-CC3DFB182A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63" name="Rectangle 1362">
                      <a:extLst>
                        <a:ext uri="{FF2B5EF4-FFF2-40B4-BE49-F238E27FC236}">
                          <a16:creationId xmlns:a16="http://schemas.microsoft.com/office/drawing/2014/main" id="{AAD25BA9-B003-8741-765F-9766927E94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64" name="Rectangle 1363">
                      <a:extLst>
                        <a:ext uri="{FF2B5EF4-FFF2-40B4-BE49-F238E27FC236}">
                          <a16:creationId xmlns:a16="http://schemas.microsoft.com/office/drawing/2014/main" id="{836EC60D-5E72-7CED-2911-6AF2D40E8C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65" name="Rectangle 1364">
                      <a:extLst>
                        <a:ext uri="{FF2B5EF4-FFF2-40B4-BE49-F238E27FC236}">
                          <a16:creationId xmlns:a16="http://schemas.microsoft.com/office/drawing/2014/main" id="{88100F90-D403-4610-F5A7-DC30C73665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66" name="Rectangle 1365">
                      <a:extLst>
                        <a:ext uri="{FF2B5EF4-FFF2-40B4-BE49-F238E27FC236}">
                          <a16:creationId xmlns:a16="http://schemas.microsoft.com/office/drawing/2014/main" id="{144B28C0-A5AA-C792-5AA4-D5985A01F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67" name="Rectangle 1366">
                      <a:extLst>
                        <a:ext uri="{FF2B5EF4-FFF2-40B4-BE49-F238E27FC236}">
                          <a16:creationId xmlns:a16="http://schemas.microsoft.com/office/drawing/2014/main" id="{828196E2-CA77-19A3-BCE8-FCD754FA66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68" name="Rectangle 1367">
                      <a:extLst>
                        <a:ext uri="{FF2B5EF4-FFF2-40B4-BE49-F238E27FC236}">
                          <a16:creationId xmlns:a16="http://schemas.microsoft.com/office/drawing/2014/main" id="{BB7CCBFD-589B-2B2B-A43F-B9BE864C7B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69" name="Rectangle 1368">
                      <a:extLst>
                        <a:ext uri="{FF2B5EF4-FFF2-40B4-BE49-F238E27FC236}">
                          <a16:creationId xmlns:a16="http://schemas.microsoft.com/office/drawing/2014/main" id="{9008075C-3BF4-B4F1-0ADE-2ECEC56FA7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70" name="Rectangle 1369">
                      <a:extLst>
                        <a:ext uri="{FF2B5EF4-FFF2-40B4-BE49-F238E27FC236}">
                          <a16:creationId xmlns:a16="http://schemas.microsoft.com/office/drawing/2014/main" id="{D6E13A6C-01A4-6EFA-FC2D-3C343B467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71" name="Rectangle 1370">
                      <a:extLst>
                        <a:ext uri="{FF2B5EF4-FFF2-40B4-BE49-F238E27FC236}">
                          <a16:creationId xmlns:a16="http://schemas.microsoft.com/office/drawing/2014/main" id="{188DD374-CB2A-FFC1-B620-FD78D7AF7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72" name="Rectangle 1371">
                      <a:extLst>
                        <a:ext uri="{FF2B5EF4-FFF2-40B4-BE49-F238E27FC236}">
                          <a16:creationId xmlns:a16="http://schemas.microsoft.com/office/drawing/2014/main" id="{87B34A68-B589-E6C9-EB6D-D03BE96E39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73" name="Rectangle 1372">
                      <a:extLst>
                        <a:ext uri="{FF2B5EF4-FFF2-40B4-BE49-F238E27FC236}">
                          <a16:creationId xmlns:a16="http://schemas.microsoft.com/office/drawing/2014/main" id="{769E0A63-B651-703D-34EC-42CF350D02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74" name="Rectangle 1373">
                      <a:extLst>
                        <a:ext uri="{FF2B5EF4-FFF2-40B4-BE49-F238E27FC236}">
                          <a16:creationId xmlns:a16="http://schemas.microsoft.com/office/drawing/2014/main" id="{35C7EEA8-BF20-07B5-7AAF-1F17E39B36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274" name="Group 1273">
                    <a:extLst>
                      <a:ext uri="{FF2B5EF4-FFF2-40B4-BE49-F238E27FC236}">
                        <a16:creationId xmlns:a16="http://schemas.microsoft.com/office/drawing/2014/main" id="{A4B6DD95-18A5-C6B6-DB06-CA16F9CEBE4F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343" name="Rectangle 1342">
                      <a:extLst>
                        <a:ext uri="{FF2B5EF4-FFF2-40B4-BE49-F238E27FC236}">
                          <a16:creationId xmlns:a16="http://schemas.microsoft.com/office/drawing/2014/main" id="{2EABE215-4098-C1BE-463C-E0C3AB3569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4" name="Rectangle 1343">
                      <a:extLst>
                        <a:ext uri="{FF2B5EF4-FFF2-40B4-BE49-F238E27FC236}">
                          <a16:creationId xmlns:a16="http://schemas.microsoft.com/office/drawing/2014/main" id="{EBD916D9-45BC-F8EC-2600-B37CB063E4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5" name="Rectangle 1344">
                      <a:extLst>
                        <a:ext uri="{FF2B5EF4-FFF2-40B4-BE49-F238E27FC236}">
                          <a16:creationId xmlns:a16="http://schemas.microsoft.com/office/drawing/2014/main" id="{F514D1A6-83BA-B1C6-6A45-2EA9FE5F2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6" name="Rectangle 1345">
                      <a:extLst>
                        <a:ext uri="{FF2B5EF4-FFF2-40B4-BE49-F238E27FC236}">
                          <a16:creationId xmlns:a16="http://schemas.microsoft.com/office/drawing/2014/main" id="{4E7B1CE6-5E99-13AE-85F8-B6C276FBF1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7" name="Rectangle 1346">
                      <a:extLst>
                        <a:ext uri="{FF2B5EF4-FFF2-40B4-BE49-F238E27FC236}">
                          <a16:creationId xmlns:a16="http://schemas.microsoft.com/office/drawing/2014/main" id="{E973F898-0F74-6F53-3B10-E35893778A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8" name="Rectangle 1347">
                      <a:extLst>
                        <a:ext uri="{FF2B5EF4-FFF2-40B4-BE49-F238E27FC236}">
                          <a16:creationId xmlns:a16="http://schemas.microsoft.com/office/drawing/2014/main" id="{00B150B6-F94F-16D3-4B95-D9F6800724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9" name="Rectangle 1348">
                      <a:extLst>
                        <a:ext uri="{FF2B5EF4-FFF2-40B4-BE49-F238E27FC236}">
                          <a16:creationId xmlns:a16="http://schemas.microsoft.com/office/drawing/2014/main" id="{202B1389-3C10-07F8-30B7-AEE0742EF3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50" name="Rectangle 1349">
                      <a:extLst>
                        <a:ext uri="{FF2B5EF4-FFF2-40B4-BE49-F238E27FC236}">
                          <a16:creationId xmlns:a16="http://schemas.microsoft.com/office/drawing/2014/main" id="{C76FA864-D7DE-23FF-D601-33A95133FE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51" name="Rectangle 1350">
                      <a:extLst>
                        <a:ext uri="{FF2B5EF4-FFF2-40B4-BE49-F238E27FC236}">
                          <a16:creationId xmlns:a16="http://schemas.microsoft.com/office/drawing/2014/main" id="{9228CE82-1663-EAB7-74B9-B4BDDECE99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52" name="Rectangle 1351">
                      <a:extLst>
                        <a:ext uri="{FF2B5EF4-FFF2-40B4-BE49-F238E27FC236}">
                          <a16:creationId xmlns:a16="http://schemas.microsoft.com/office/drawing/2014/main" id="{C5BF57B4-4345-CEE0-345F-51FB208653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53" name="Rectangle 1352">
                      <a:extLst>
                        <a:ext uri="{FF2B5EF4-FFF2-40B4-BE49-F238E27FC236}">
                          <a16:creationId xmlns:a16="http://schemas.microsoft.com/office/drawing/2014/main" id="{5446F117-B37E-9ABC-32B5-AE0984ABC8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54" name="Rectangle 1353">
                      <a:extLst>
                        <a:ext uri="{FF2B5EF4-FFF2-40B4-BE49-F238E27FC236}">
                          <a16:creationId xmlns:a16="http://schemas.microsoft.com/office/drawing/2014/main" id="{F3C69983-3666-A1A8-D7DD-28C6508007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55" name="Rectangle 1354">
                      <a:extLst>
                        <a:ext uri="{FF2B5EF4-FFF2-40B4-BE49-F238E27FC236}">
                          <a16:creationId xmlns:a16="http://schemas.microsoft.com/office/drawing/2014/main" id="{839D6A42-259B-C21E-9295-EFC9547134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56" name="Rectangle 1355">
                      <a:extLst>
                        <a:ext uri="{FF2B5EF4-FFF2-40B4-BE49-F238E27FC236}">
                          <a16:creationId xmlns:a16="http://schemas.microsoft.com/office/drawing/2014/main" id="{CCF639D7-B2C1-4EA3-228C-617A7DF78A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57" name="Rectangle 1356">
                      <a:extLst>
                        <a:ext uri="{FF2B5EF4-FFF2-40B4-BE49-F238E27FC236}">
                          <a16:creationId xmlns:a16="http://schemas.microsoft.com/office/drawing/2014/main" id="{F997353C-29D5-651B-FF99-8665934AA7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58" name="Rectangle 1357">
                      <a:extLst>
                        <a:ext uri="{FF2B5EF4-FFF2-40B4-BE49-F238E27FC236}">
                          <a16:creationId xmlns:a16="http://schemas.microsoft.com/office/drawing/2014/main" id="{E439D439-F88E-1B4C-E596-D866836E56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275" name="Group 1274">
                    <a:extLst>
                      <a:ext uri="{FF2B5EF4-FFF2-40B4-BE49-F238E27FC236}">
                        <a16:creationId xmlns:a16="http://schemas.microsoft.com/office/drawing/2014/main" id="{C212EF3A-F0E5-2827-E8A7-56278A34E43D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327" name="Rectangle 1326">
                      <a:extLst>
                        <a:ext uri="{FF2B5EF4-FFF2-40B4-BE49-F238E27FC236}">
                          <a16:creationId xmlns:a16="http://schemas.microsoft.com/office/drawing/2014/main" id="{7B920258-7D52-48CC-CE0E-99B4EA911F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28" name="Rectangle 1327">
                      <a:extLst>
                        <a:ext uri="{FF2B5EF4-FFF2-40B4-BE49-F238E27FC236}">
                          <a16:creationId xmlns:a16="http://schemas.microsoft.com/office/drawing/2014/main" id="{739AE9C8-8A20-34A6-D847-60F6158A64F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29" name="Rectangle 1328">
                      <a:extLst>
                        <a:ext uri="{FF2B5EF4-FFF2-40B4-BE49-F238E27FC236}">
                          <a16:creationId xmlns:a16="http://schemas.microsoft.com/office/drawing/2014/main" id="{5E26BE9E-7964-AD2D-BE2C-F06374DD58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30" name="Rectangle 1329">
                      <a:extLst>
                        <a:ext uri="{FF2B5EF4-FFF2-40B4-BE49-F238E27FC236}">
                          <a16:creationId xmlns:a16="http://schemas.microsoft.com/office/drawing/2014/main" id="{515D0626-5BA8-4287-C35B-7EE15E2E5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31" name="Rectangle 1330">
                      <a:extLst>
                        <a:ext uri="{FF2B5EF4-FFF2-40B4-BE49-F238E27FC236}">
                          <a16:creationId xmlns:a16="http://schemas.microsoft.com/office/drawing/2014/main" id="{A1C838A3-46B8-4A44-F5DD-294D2E3E1C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32" name="Rectangle 1331">
                      <a:extLst>
                        <a:ext uri="{FF2B5EF4-FFF2-40B4-BE49-F238E27FC236}">
                          <a16:creationId xmlns:a16="http://schemas.microsoft.com/office/drawing/2014/main" id="{0EA4160A-C2ED-16D4-A279-680C7FAD59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33" name="Rectangle 1332">
                      <a:extLst>
                        <a:ext uri="{FF2B5EF4-FFF2-40B4-BE49-F238E27FC236}">
                          <a16:creationId xmlns:a16="http://schemas.microsoft.com/office/drawing/2014/main" id="{29A32E85-FAFE-109F-F9AA-9419703612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34" name="Rectangle 1333">
                      <a:extLst>
                        <a:ext uri="{FF2B5EF4-FFF2-40B4-BE49-F238E27FC236}">
                          <a16:creationId xmlns:a16="http://schemas.microsoft.com/office/drawing/2014/main" id="{D3ADE6C2-936E-7B98-556E-0F8705492B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35" name="Rectangle 1334">
                      <a:extLst>
                        <a:ext uri="{FF2B5EF4-FFF2-40B4-BE49-F238E27FC236}">
                          <a16:creationId xmlns:a16="http://schemas.microsoft.com/office/drawing/2014/main" id="{B83CB90A-753E-F6A4-FFB8-5977309AF9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36" name="Rectangle 1335">
                      <a:extLst>
                        <a:ext uri="{FF2B5EF4-FFF2-40B4-BE49-F238E27FC236}">
                          <a16:creationId xmlns:a16="http://schemas.microsoft.com/office/drawing/2014/main" id="{828A4349-5C9C-CF6C-CDA3-B5A225E781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37" name="Rectangle 1336">
                      <a:extLst>
                        <a:ext uri="{FF2B5EF4-FFF2-40B4-BE49-F238E27FC236}">
                          <a16:creationId xmlns:a16="http://schemas.microsoft.com/office/drawing/2014/main" id="{BF966A57-B77C-FFF1-81B1-0EB3C20E67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38" name="Rectangle 1337">
                      <a:extLst>
                        <a:ext uri="{FF2B5EF4-FFF2-40B4-BE49-F238E27FC236}">
                          <a16:creationId xmlns:a16="http://schemas.microsoft.com/office/drawing/2014/main" id="{5514FAD5-B97F-4CC6-5309-459509109A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39" name="Rectangle 1338">
                      <a:extLst>
                        <a:ext uri="{FF2B5EF4-FFF2-40B4-BE49-F238E27FC236}">
                          <a16:creationId xmlns:a16="http://schemas.microsoft.com/office/drawing/2014/main" id="{9AC6358E-D1CE-70B2-E289-289706FF51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0" name="Rectangle 1339">
                      <a:extLst>
                        <a:ext uri="{FF2B5EF4-FFF2-40B4-BE49-F238E27FC236}">
                          <a16:creationId xmlns:a16="http://schemas.microsoft.com/office/drawing/2014/main" id="{4A2472A0-7152-AF42-262F-88D85B5D5E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1" name="Rectangle 1340">
                      <a:extLst>
                        <a:ext uri="{FF2B5EF4-FFF2-40B4-BE49-F238E27FC236}">
                          <a16:creationId xmlns:a16="http://schemas.microsoft.com/office/drawing/2014/main" id="{0911348A-7346-4EAE-D1D2-D64D24FBD3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42" name="Rectangle 1341">
                      <a:extLst>
                        <a:ext uri="{FF2B5EF4-FFF2-40B4-BE49-F238E27FC236}">
                          <a16:creationId xmlns:a16="http://schemas.microsoft.com/office/drawing/2014/main" id="{23756CDA-BF16-4024-4630-7892F59580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276" name="Group 1275">
                    <a:extLst>
                      <a:ext uri="{FF2B5EF4-FFF2-40B4-BE49-F238E27FC236}">
                        <a16:creationId xmlns:a16="http://schemas.microsoft.com/office/drawing/2014/main" id="{B0EA3E32-07FD-A0F3-1669-1266BAF961B2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311" name="Rectangle 1310">
                      <a:extLst>
                        <a:ext uri="{FF2B5EF4-FFF2-40B4-BE49-F238E27FC236}">
                          <a16:creationId xmlns:a16="http://schemas.microsoft.com/office/drawing/2014/main" id="{A24B2331-9067-32EB-C1C8-890EF027AC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12" name="Rectangle 1311">
                      <a:extLst>
                        <a:ext uri="{FF2B5EF4-FFF2-40B4-BE49-F238E27FC236}">
                          <a16:creationId xmlns:a16="http://schemas.microsoft.com/office/drawing/2014/main" id="{9B28350F-F95E-EEFE-5BBD-3CF84F423F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13" name="Rectangle 1312">
                      <a:extLst>
                        <a:ext uri="{FF2B5EF4-FFF2-40B4-BE49-F238E27FC236}">
                          <a16:creationId xmlns:a16="http://schemas.microsoft.com/office/drawing/2014/main" id="{A0E3179E-1C0F-4CB6-5A76-3A5AA44E68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14" name="Rectangle 1313">
                      <a:extLst>
                        <a:ext uri="{FF2B5EF4-FFF2-40B4-BE49-F238E27FC236}">
                          <a16:creationId xmlns:a16="http://schemas.microsoft.com/office/drawing/2014/main" id="{095DF08B-58E4-EDD2-B145-9B47B1C29E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15" name="Rectangle 1314">
                      <a:extLst>
                        <a:ext uri="{FF2B5EF4-FFF2-40B4-BE49-F238E27FC236}">
                          <a16:creationId xmlns:a16="http://schemas.microsoft.com/office/drawing/2014/main" id="{BE9C7D45-3E82-EF7A-2115-4BD7E5C344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16" name="Rectangle 1315">
                      <a:extLst>
                        <a:ext uri="{FF2B5EF4-FFF2-40B4-BE49-F238E27FC236}">
                          <a16:creationId xmlns:a16="http://schemas.microsoft.com/office/drawing/2014/main" id="{177460F0-D0CB-DDF0-C44F-58285C5F9B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17" name="Rectangle 1316">
                      <a:extLst>
                        <a:ext uri="{FF2B5EF4-FFF2-40B4-BE49-F238E27FC236}">
                          <a16:creationId xmlns:a16="http://schemas.microsoft.com/office/drawing/2014/main" id="{4FE8C895-B9AC-0E59-15CB-2E6FC181DC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18" name="Rectangle 1317">
                      <a:extLst>
                        <a:ext uri="{FF2B5EF4-FFF2-40B4-BE49-F238E27FC236}">
                          <a16:creationId xmlns:a16="http://schemas.microsoft.com/office/drawing/2014/main" id="{71C59DE6-7D5E-8648-0825-6148805DC6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19" name="Rectangle 1318">
                      <a:extLst>
                        <a:ext uri="{FF2B5EF4-FFF2-40B4-BE49-F238E27FC236}">
                          <a16:creationId xmlns:a16="http://schemas.microsoft.com/office/drawing/2014/main" id="{E43F81AF-456A-E5A7-968F-9C6A97D738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20" name="Rectangle 1319">
                      <a:extLst>
                        <a:ext uri="{FF2B5EF4-FFF2-40B4-BE49-F238E27FC236}">
                          <a16:creationId xmlns:a16="http://schemas.microsoft.com/office/drawing/2014/main" id="{98357848-2AD5-EFD8-9093-4D520C778D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21" name="Rectangle 1320">
                      <a:extLst>
                        <a:ext uri="{FF2B5EF4-FFF2-40B4-BE49-F238E27FC236}">
                          <a16:creationId xmlns:a16="http://schemas.microsoft.com/office/drawing/2014/main" id="{9B9CFDFA-241F-EB38-FE62-87D764EF83E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22" name="Rectangle 1321">
                      <a:extLst>
                        <a:ext uri="{FF2B5EF4-FFF2-40B4-BE49-F238E27FC236}">
                          <a16:creationId xmlns:a16="http://schemas.microsoft.com/office/drawing/2014/main" id="{B13F6DB7-8212-5D2C-562A-735B14004B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23" name="Rectangle 1322">
                      <a:extLst>
                        <a:ext uri="{FF2B5EF4-FFF2-40B4-BE49-F238E27FC236}">
                          <a16:creationId xmlns:a16="http://schemas.microsoft.com/office/drawing/2014/main" id="{CFB4722C-E621-DC80-AC46-00CD5985E2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24" name="Rectangle 1323">
                      <a:extLst>
                        <a:ext uri="{FF2B5EF4-FFF2-40B4-BE49-F238E27FC236}">
                          <a16:creationId xmlns:a16="http://schemas.microsoft.com/office/drawing/2014/main" id="{21A4FF10-985F-CF8B-E1B8-D982680393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25" name="Rectangle 1324">
                      <a:extLst>
                        <a:ext uri="{FF2B5EF4-FFF2-40B4-BE49-F238E27FC236}">
                          <a16:creationId xmlns:a16="http://schemas.microsoft.com/office/drawing/2014/main" id="{16794B2F-DFA7-8334-DCD8-3DA6F462A0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26" name="Rectangle 1325">
                      <a:extLst>
                        <a:ext uri="{FF2B5EF4-FFF2-40B4-BE49-F238E27FC236}">
                          <a16:creationId xmlns:a16="http://schemas.microsoft.com/office/drawing/2014/main" id="{93D2F913-9A65-ED07-9580-0820AA336A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277" name="Group 1276">
                    <a:extLst>
                      <a:ext uri="{FF2B5EF4-FFF2-40B4-BE49-F238E27FC236}">
                        <a16:creationId xmlns:a16="http://schemas.microsoft.com/office/drawing/2014/main" id="{772319F8-18B4-FF58-34A9-3DE506CB1638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295" name="Rectangle 1294">
                      <a:extLst>
                        <a:ext uri="{FF2B5EF4-FFF2-40B4-BE49-F238E27FC236}">
                          <a16:creationId xmlns:a16="http://schemas.microsoft.com/office/drawing/2014/main" id="{0B7DD5FF-5B20-4783-4090-498DF34C44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96" name="Rectangle 1295">
                      <a:extLst>
                        <a:ext uri="{FF2B5EF4-FFF2-40B4-BE49-F238E27FC236}">
                          <a16:creationId xmlns:a16="http://schemas.microsoft.com/office/drawing/2014/main" id="{A3CB7B66-0349-17A9-B903-C219E54D75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97" name="Rectangle 1296">
                      <a:extLst>
                        <a:ext uri="{FF2B5EF4-FFF2-40B4-BE49-F238E27FC236}">
                          <a16:creationId xmlns:a16="http://schemas.microsoft.com/office/drawing/2014/main" id="{9CAEDBB4-0046-2CB6-5EC6-543FA9DA51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98" name="Rectangle 1297">
                      <a:extLst>
                        <a:ext uri="{FF2B5EF4-FFF2-40B4-BE49-F238E27FC236}">
                          <a16:creationId xmlns:a16="http://schemas.microsoft.com/office/drawing/2014/main" id="{B058B8D0-1F59-F381-5271-01A500A7B7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99" name="Rectangle 1298">
                      <a:extLst>
                        <a:ext uri="{FF2B5EF4-FFF2-40B4-BE49-F238E27FC236}">
                          <a16:creationId xmlns:a16="http://schemas.microsoft.com/office/drawing/2014/main" id="{E96DAECB-7D83-34A2-BF2C-D419B5BCFB9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0" name="Rectangle 1299">
                      <a:extLst>
                        <a:ext uri="{FF2B5EF4-FFF2-40B4-BE49-F238E27FC236}">
                          <a16:creationId xmlns:a16="http://schemas.microsoft.com/office/drawing/2014/main" id="{FCAA25E1-3E73-734B-9F9D-D3B52DAB76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1" name="Rectangle 1300">
                      <a:extLst>
                        <a:ext uri="{FF2B5EF4-FFF2-40B4-BE49-F238E27FC236}">
                          <a16:creationId xmlns:a16="http://schemas.microsoft.com/office/drawing/2014/main" id="{BA065BCA-5792-48EE-88C4-9A1344E2973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2" name="Rectangle 1301">
                      <a:extLst>
                        <a:ext uri="{FF2B5EF4-FFF2-40B4-BE49-F238E27FC236}">
                          <a16:creationId xmlns:a16="http://schemas.microsoft.com/office/drawing/2014/main" id="{018550E0-F169-C600-9C05-FEFB9E7311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3" name="Rectangle 1302">
                      <a:extLst>
                        <a:ext uri="{FF2B5EF4-FFF2-40B4-BE49-F238E27FC236}">
                          <a16:creationId xmlns:a16="http://schemas.microsoft.com/office/drawing/2014/main" id="{240C695B-E40C-5CEA-9AC0-B3F4DC0D9D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4" name="Rectangle 1303">
                      <a:extLst>
                        <a:ext uri="{FF2B5EF4-FFF2-40B4-BE49-F238E27FC236}">
                          <a16:creationId xmlns:a16="http://schemas.microsoft.com/office/drawing/2014/main" id="{7D2676E3-52AB-E35B-2B9C-33A14F4A7C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5" name="Rectangle 1304">
                      <a:extLst>
                        <a:ext uri="{FF2B5EF4-FFF2-40B4-BE49-F238E27FC236}">
                          <a16:creationId xmlns:a16="http://schemas.microsoft.com/office/drawing/2014/main" id="{CBA58978-B611-7BE4-DC22-1C9B368E1E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6" name="Rectangle 1305">
                      <a:extLst>
                        <a:ext uri="{FF2B5EF4-FFF2-40B4-BE49-F238E27FC236}">
                          <a16:creationId xmlns:a16="http://schemas.microsoft.com/office/drawing/2014/main" id="{1202A0ED-7E32-F2E6-2E5E-AE304B8745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7" name="Rectangle 1306">
                      <a:extLst>
                        <a:ext uri="{FF2B5EF4-FFF2-40B4-BE49-F238E27FC236}">
                          <a16:creationId xmlns:a16="http://schemas.microsoft.com/office/drawing/2014/main" id="{BB4AC80A-ED15-20D7-4963-4AF7BFF49C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8" name="Rectangle 1307">
                      <a:extLst>
                        <a:ext uri="{FF2B5EF4-FFF2-40B4-BE49-F238E27FC236}">
                          <a16:creationId xmlns:a16="http://schemas.microsoft.com/office/drawing/2014/main" id="{AC7D83F2-EBBB-EE07-C06F-C8912A203F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09" name="Rectangle 1308">
                      <a:extLst>
                        <a:ext uri="{FF2B5EF4-FFF2-40B4-BE49-F238E27FC236}">
                          <a16:creationId xmlns:a16="http://schemas.microsoft.com/office/drawing/2014/main" id="{F33A99B6-4BF3-E41C-5D57-998B6B8BCB3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310" name="Rectangle 1309">
                      <a:extLst>
                        <a:ext uri="{FF2B5EF4-FFF2-40B4-BE49-F238E27FC236}">
                          <a16:creationId xmlns:a16="http://schemas.microsoft.com/office/drawing/2014/main" id="{8BA23714-9AB9-328B-B35A-6EC5115104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278" name="Group 1277">
                    <a:extLst>
                      <a:ext uri="{FF2B5EF4-FFF2-40B4-BE49-F238E27FC236}">
                        <a16:creationId xmlns:a16="http://schemas.microsoft.com/office/drawing/2014/main" id="{69F6A14D-09DD-3CDB-927F-2F784ACE04FF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279" name="Rectangle 1278">
                      <a:extLst>
                        <a:ext uri="{FF2B5EF4-FFF2-40B4-BE49-F238E27FC236}">
                          <a16:creationId xmlns:a16="http://schemas.microsoft.com/office/drawing/2014/main" id="{37A08330-C6B2-31C5-EB29-DBB32945E5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80" name="Rectangle 1279">
                      <a:extLst>
                        <a:ext uri="{FF2B5EF4-FFF2-40B4-BE49-F238E27FC236}">
                          <a16:creationId xmlns:a16="http://schemas.microsoft.com/office/drawing/2014/main" id="{5CB81734-CD06-11A9-BBD3-EF48F5C4CE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81" name="Rectangle 1280">
                      <a:extLst>
                        <a:ext uri="{FF2B5EF4-FFF2-40B4-BE49-F238E27FC236}">
                          <a16:creationId xmlns:a16="http://schemas.microsoft.com/office/drawing/2014/main" id="{61AA1107-1AD8-F158-A652-1FD11829B2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82" name="Rectangle 1281">
                      <a:extLst>
                        <a:ext uri="{FF2B5EF4-FFF2-40B4-BE49-F238E27FC236}">
                          <a16:creationId xmlns:a16="http://schemas.microsoft.com/office/drawing/2014/main" id="{9C366C86-F445-A377-06C8-F427F55CDA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83" name="Rectangle 1282">
                      <a:extLst>
                        <a:ext uri="{FF2B5EF4-FFF2-40B4-BE49-F238E27FC236}">
                          <a16:creationId xmlns:a16="http://schemas.microsoft.com/office/drawing/2014/main" id="{628D5766-68EC-325A-F2A5-7660BA5F20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84" name="Rectangle 1283">
                      <a:extLst>
                        <a:ext uri="{FF2B5EF4-FFF2-40B4-BE49-F238E27FC236}">
                          <a16:creationId xmlns:a16="http://schemas.microsoft.com/office/drawing/2014/main" id="{5621C8B2-2891-C801-BD58-E8E234C976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85" name="Rectangle 1284">
                      <a:extLst>
                        <a:ext uri="{FF2B5EF4-FFF2-40B4-BE49-F238E27FC236}">
                          <a16:creationId xmlns:a16="http://schemas.microsoft.com/office/drawing/2014/main" id="{25030A6F-D6E1-AFFE-B0DB-CA92949DFE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86" name="Rectangle 1285">
                      <a:extLst>
                        <a:ext uri="{FF2B5EF4-FFF2-40B4-BE49-F238E27FC236}">
                          <a16:creationId xmlns:a16="http://schemas.microsoft.com/office/drawing/2014/main" id="{2FEBD692-2D52-7874-8C68-1FF1D338C9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87" name="Rectangle 1286">
                      <a:extLst>
                        <a:ext uri="{FF2B5EF4-FFF2-40B4-BE49-F238E27FC236}">
                          <a16:creationId xmlns:a16="http://schemas.microsoft.com/office/drawing/2014/main" id="{A2CCCCA9-5FB6-5CBC-0586-9E4304A5DC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88" name="Rectangle 1287">
                      <a:extLst>
                        <a:ext uri="{FF2B5EF4-FFF2-40B4-BE49-F238E27FC236}">
                          <a16:creationId xmlns:a16="http://schemas.microsoft.com/office/drawing/2014/main" id="{CC8B8677-2082-FD07-9202-60F1C789A2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89" name="Rectangle 1288">
                      <a:extLst>
                        <a:ext uri="{FF2B5EF4-FFF2-40B4-BE49-F238E27FC236}">
                          <a16:creationId xmlns:a16="http://schemas.microsoft.com/office/drawing/2014/main" id="{BAEFCE11-29E7-D69F-E333-FCD831495D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90" name="Rectangle 1289">
                      <a:extLst>
                        <a:ext uri="{FF2B5EF4-FFF2-40B4-BE49-F238E27FC236}">
                          <a16:creationId xmlns:a16="http://schemas.microsoft.com/office/drawing/2014/main" id="{AA16F365-0C34-4AB9-3AB2-B26AD635E5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91" name="Rectangle 1290">
                      <a:extLst>
                        <a:ext uri="{FF2B5EF4-FFF2-40B4-BE49-F238E27FC236}">
                          <a16:creationId xmlns:a16="http://schemas.microsoft.com/office/drawing/2014/main" id="{F71F03D6-7667-E158-E803-8535BB20DF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92" name="Rectangle 1291">
                      <a:extLst>
                        <a:ext uri="{FF2B5EF4-FFF2-40B4-BE49-F238E27FC236}">
                          <a16:creationId xmlns:a16="http://schemas.microsoft.com/office/drawing/2014/main" id="{28DB6C58-6926-08F3-118F-9B63DF8C50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93" name="Rectangle 1292">
                      <a:extLst>
                        <a:ext uri="{FF2B5EF4-FFF2-40B4-BE49-F238E27FC236}">
                          <a16:creationId xmlns:a16="http://schemas.microsoft.com/office/drawing/2014/main" id="{C1DAF070-D90E-353B-9BB3-0FF9BEFD7B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94" name="Rectangle 1293">
                      <a:extLst>
                        <a:ext uri="{FF2B5EF4-FFF2-40B4-BE49-F238E27FC236}">
                          <a16:creationId xmlns:a16="http://schemas.microsoft.com/office/drawing/2014/main" id="{C57AFE9B-50CB-CB9C-4D3F-0173C82FDF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134" name="Group 1133">
                  <a:extLst>
                    <a:ext uri="{FF2B5EF4-FFF2-40B4-BE49-F238E27FC236}">
                      <a16:creationId xmlns:a16="http://schemas.microsoft.com/office/drawing/2014/main" id="{6395F809-D6F4-AA68-4C7F-85FDC3D79A1C}"/>
                    </a:ext>
                  </a:extLst>
                </p:cNvPr>
                <p:cNvGrpSpPr/>
                <p:nvPr/>
              </p:nvGrpSpPr>
              <p:grpSpPr>
                <a:xfrm>
                  <a:off x="3236353" y="2913529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1135" name="Group 1134">
                    <a:extLst>
                      <a:ext uri="{FF2B5EF4-FFF2-40B4-BE49-F238E27FC236}">
                        <a16:creationId xmlns:a16="http://schemas.microsoft.com/office/drawing/2014/main" id="{35879D8B-CAFF-7E07-756E-6EA005A566C3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255" name="Rectangle 1254">
                      <a:extLst>
                        <a:ext uri="{FF2B5EF4-FFF2-40B4-BE49-F238E27FC236}">
                          <a16:creationId xmlns:a16="http://schemas.microsoft.com/office/drawing/2014/main" id="{BAB324CF-9697-B412-AADD-D4C9D69D5D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56" name="Rectangle 1255">
                      <a:extLst>
                        <a:ext uri="{FF2B5EF4-FFF2-40B4-BE49-F238E27FC236}">
                          <a16:creationId xmlns:a16="http://schemas.microsoft.com/office/drawing/2014/main" id="{B4AA2528-FBD3-5B14-9D78-27C7C88D2E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57" name="Rectangle 1256">
                      <a:extLst>
                        <a:ext uri="{FF2B5EF4-FFF2-40B4-BE49-F238E27FC236}">
                          <a16:creationId xmlns:a16="http://schemas.microsoft.com/office/drawing/2014/main" id="{089DA8BA-A1D4-3468-376E-E569AA8828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58" name="Rectangle 1257">
                      <a:extLst>
                        <a:ext uri="{FF2B5EF4-FFF2-40B4-BE49-F238E27FC236}">
                          <a16:creationId xmlns:a16="http://schemas.microsoft.com/office/drawing/2014/main" id="{6A852B45-8DF2-1904-48A1-340A8A1AA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59" name="Rectangle 1258">
                      <a:extLst>
                        <a:ext uri="{FF2B5EF4-FFF2-40B4-BE49-F238E27FC236}">
                          <a16:creationId xmlns:a16="http://schemas.microsoft.com/office/drawing/2014/main" id="{ADFE2809-185C-7CE7-A360-178E850712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60" name="Rectangle 1259">
                      <a:extLst>
                        <a:ext uri="{FF2B5EF4-FFF2-40B4-BE49-F238E27FC236}">
                          <a16:creationId xmlns:a16="http://schemas.microsoft.com/office/drawing/2014/main" id="{68399A4E-6E50-BE36-624F-27C25101F1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61" name="Rectangle 1260">
                      <a:extLst>
                        <a:ext uri="{FF2B5EF4-FFF2-40B4-BE49-F238E27FC236}">
                          <a16:creationId xmlns:a16="http://schemas.microsoft.com/office/drawing/2014/main" id="{3B0A822B-B058-C80A-530C-08B188CF16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62" name="Rectangle 1261">
                      <a:extLst>
                        <a:ext uri="{FF2B5EF4-FFF2-40B4-BE49-F238E27FC236}">
                          <a16:creationId xmlns:a16="http://schemas.microsoft.com/office/drawing/2014/main" id="{8CEC6189-E696-D6F7-D78D-54AFE10E7C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63" name="Rectangle 1262">
                      <a:extLst>
                        <a:ext uri="{FF2B5EF4-FFF2-40B4-BE49-F238E27FC236}">
                          <a16:creationId xmlns:a16="http://schemas.microsoft.com/office/drawing/2014/main" id="{DA2E5989-4F2B-632A-602C-EB623822EC0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64" name="Rectangle 1263">
                      <a:extLst>
                        <a:ext uri="{FF2B5EF4-FFF2-40B4-BE49-F238E27FC236}">
                          <a16:creationId xmlns:a16="http://schemas.microsoft.com/office/drawing/2014/main" id="{13E4ED94-CBA3-A78A-8D1B-47E0DBBFE3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65" name="Rectangle 1264">
                      <a:extLst>
                        <a:ext uri="{FF2B5EF4-FFF2-40B4-BE49-F238E27FC236}">
                          <a16:creationId xmlns:a16="http://schemas.microsoft.com/office/drawing/2014/main" id="{5711570D-E8B2-D60B-BDC0-6E2AC0F91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66" name="Rectangle 1265">
                      <a:extLst>
                        <a:ext uri="{FF2B5EF4-FFF2-40B4-BE49-F238E27FC236}">
                          <a16:creationId xmlns:a16="http://schemas.microsoft.com/office/drawing/2014/main" id="{8346D32F-777E-CDCC-8AD4-C4AA53AC9D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67" name="Rectangle 1266">
                      <a:extLst>
                        <a:ext uri="{FF2B5EF4-FFF2-40B4-BE49-F238E27FC236}">
                          <a16:creationId xmlns:a16="http://schemas.microsoft.com/office/drawing/2014/main" id="{B971C2B5-5AD7-7706-82C0-6DC716CE44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68" name="Rectangle 1267">
                      <a:extLst>
                        <a:ext uri="{FF2B5EF4-FFF2-40B4-BE49-F238E27FC236}">
                          <a16:creationId xmlns:a16="http://schemas.microsoft.com/office/drawing/2014/main" id="{064AF980-CF93-B40C-183A-5BA834A2A1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69" name="Rectangle 1268">
                      <a:extLst>
                        <a:ext uri="{FF2B5EF4-FFF2-40B4-BE49-F238E27FC236}">
                          <a16:creationId xmlns:a16="http://schemas.microsoft.com/office/drawing/2014/main" id="{6527FEB4-CDE0-C967-543B-419E79C95C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70" name="Rectangle 1269">
                      <a:extLst>
                        <a:ext uri="{FF2B5EF4-FFF2-40B4-BE49-F238E27FC236}">
                          <a16:creationId xmlns:a16="http://schemas.microsoft.com/office/drawing/2014/main" id="{6A6EA1B2-CE10-DFD7-CBC1-09C23FDFAA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136" name="Group 1135">
                    <a:extLst>
                      <a:ext uri="{FF2B5EF4-FFF2-40B4-BE49-F238E27FC236}">
                        <a16:creationId xmlns:a16="http://schemas.microsoft.com/office/drawing/2014/main" id="{CB2E01FD-3444-C08E-007D-B9E98E2CA4EE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239" name="Rectangle 1238">
                      <a:extLst>
                        <a:ext uri="{FF2B5EF4-FFF2-40B4-BE49-F238E27FC236}">
                          <a16:creationId xmlns:a16="http://schemas.microsoft.com/office/drawing/2014/main" id="{C3D08DBC-B8BD-63CE-86F9-B1DA775877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40" name="Rectangle 1239">
                      <a:extLst>
                        <a:ext uri="{FF2B5EF4-FFF2-40B4-BE49-F238E27FC236}">
                          <a16:creationId xmlns:a16="http://schemas.microsoft.com/office/drawing/2014/main" id="{41E30920-9FD0-780C-1086-2DF5700B6D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41" name="Rectangle 1240">
                      <a:extLst>
                        <a:ext uri="{FF2B5EF4-FFF2-40B4-BE49-F238E27FC236}">
                          <a16:creationId xmlns:a16="http://schemas.microsoft.com/office/drawing/2014/main" id="{09E4AFFA-DE95-B7D0-96F4-215900E174C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42" name="Rectangle 1241">
                      <a:extLst>
                        <a:ext uri="{FF2B5EF4-FFF2-40B4-BE49-F238E27FC236}">
                          <a16:creationId xmlns:a16="http://schemas.microsoft.com/office/drawing/2014/main" id="{7467C1A4-8AA9-13A0-B2B0-2D614281E2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43" name="Rectangle 1242">
                      <a:extLst>
                        <a:ext uri="{FF2B5EF4-FFF2-40B4-BE49-F238E27FC236}">
                          <a16:creationId xmlns:a16="http://schemas.microsoft.com/office/drawing/2014/main" id="{13A18C72-0B39-1503-CFEE-39FF1A2D02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44" name="Rectangle 1243">
                      <a:extLst>
                        <a:ext uri="{FF2B5EF4-FFF2-40B4-BE49-F238E27FC236}">
                          <a16:creationId xmlns:a16="http://schemas.microsoft.com/office/drawing/2014/main" id="{BB43A565-E242-CACD-B3B3-8EB51DC39D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45" name="Rectangle 1244">
                      <a:extLst>
                        <a:ext uri="{FF2B5EF4-FFF2-40B4-BE49-F238E27FC236}">
                          <a16:creationId xmlns:a16="http://schemas.microsoft.com/office/drawing/2014/main" id="{BB5D8A94-4FE0-9F5E-A0F6-932DF71CF5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46" name="Rectangle 1245">
                      <a:extLst>
                        <a:ext uri="{FF2B5EF4-FFF2-40B4-BE49-F238E27FC236}">
                          <a16:creationId xmlns:a16="http://schemas.microsoft.com/office/drawing/2014/main" id="{CB40683B-BB2B-DB55-B82F-A8197FCFDC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47" name="Rectangle 1246">
                      <a:extLst>
                        <a:ext uri="{FF2B5EF4-FFF2-40B4-BE49-F238E27FC236}">
                          <a16:creationId xmlns:a16="http://schemas.microsoft.com/office/drawing/2014/main" id="{6A4CBE44-C299-2E40-2C84-4F5D068D7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48" name="Rectangle 1247">
                      <a:extLst>
                        <a:ext uri="{FF2B5EF4-FFF2-40B4-BE49-F238E27FC236}">
                          <a16:creationId xmlns:a16="http://schemas.microsoft.com/office/drawing/2014/main" id="{6B7E2332-181B-89AC-0107-15E499EC76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49" name="Rectangle 1248">
                      <a:extLst>
                        <a:ext uri="{FF2B5EF4-FFF2-40B4-BE49-F238E27FC236}">
                          <a16:creationId xmlns:a16="http://schemas.microsoft.com/office/drawing/2014/main" id="{B3F85663-331F-6F39-E749-1465C98B82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50" name="Rectangle 1249">
                      <a:extLst>
                        <a:ext uri="{FF2B5EF4-FFF2-40B4-BE49-F238E27FC236}">
                          <a16:creationId xmlns:a16="http://schemas.microsoft.com/office/drawing/2014/main" id="{E25B9538-BDBC-9A50-726C-0F76C236E6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51" name="Rectangle 1250">
                      <a:extLst>
                        <a:ext uri="{FF2B5EF4-FFF2-40B4-BE49-F238E27FC236}">
                          <a16:creationId xmlns:a16="http://schemas.microsoft.com/office/drawing/2014/main" id="{853F7578-ACBE-A094-0AF4-B5F1B82885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52" name="Rectangle 1251">
                      <a:extLst>
                        <a:ext uri="{FF2B5EF4-FFF2-40B4-BE49-F238E27FC236}">
                          <a16:creationId xmlns:a16="http://schemas.microsoft.com/office/drawing/2014/main" id="{D72EC2AC-C9D2-9BB5-FE9F-BAC53522FC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53" name="Rectangle 1252">
                      <a:extLst>
                        <a:ext uri="{FF2B5EF4-FFF2-40B4-BE49-F238E27FC236}">
                          <a16:creationId xmlns:a16="http://schemas.microsoft.com/office/drawing/2014/main" id="{75A8A0EA-A863-9166-AFFC-75350F4C52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54" name="Rectangle 1253">
                      <a:extLst>
                        <a:ext uri="{FF2B5EF4-FFF2-40B4-BE49-F238E27FC236}">
                          <a16:creationId xmlns:a16="http://schemas.microsoft.com/office/drawing/2014/main" id="{85E1AF02-718F-C21B-8F7A-13DEC9DFD8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137" name="Group 1136">
                    <a:extLst>
                      <a:ext uri="{FF2B5EF4-FFF2-40B4-BE49-F238E27FC236}">
                        <a16:creationId xmlns:a16="http://schemas.microsoft.com/office/drawing/2014/main" id="{2F0807AF-7CE4-8C36-13AE-724E3CE0B6B6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223" name="Rectangle 1222">
                      <a:extLst>
                        <a:ext uri="{FF2B5EF4-FFF2-40B4-BE49-F238E27FC236}">
                          <a16:creationId xmlns:a16="http://schemas.microsoft.com/office/drawing/2014/main" id="{72DF7BC2-562B-D3C9-9245-AA4A4B752E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24" name="Rectangle 1223">
                      <a:extLst>
                        <a:ext uri="{FF2B5EF4-FFF2-40B4-BE49-F238E27FC236}">
                          <a16:creationId xmlns:a16="http://schemas.microsoft.com/office/drawing/2014/main" id="{1E9A146B-986D-95A1-30A2-D2A59EAAC8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25" name="Rectangle 1224">
                      <a:extLst>
                        <a:ext uri="{FF2B5EF4-FFF2-40B4-BE49-F238E27FC236}">
                          <a16:creationId xmlns:a16="http://schemas.microsoft.com/office/drawing/2014/main" id="{5EF3702C-EA1B-8890-C21B-539888D66A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26" name="Rectangle 1225">
                      <a:extLst>
                        <a:ext uri="{FF2B5EF4-FFF2-40B4-BE49-F238E27FC236}">
                          <a16:creationId xmlns:a16="http://schemas.microsoft.com/office/drawing/2014/main" id="{6479A258-A307-8B8E-0BE1-2A9EAE7E57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27" name="Rectangle 1226">
                      <a:extLst>
                        <a:ext uri="{FF2B5EF4-FFF2-40B4-BE49-F238E27FC236}">
                          <a16:creationId xmlns:a16="http://schemas.microsoft.com/office/drawing/2014/main" id="{F79BEC34-256B-A8FE-2C93-8959914706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28" name="Rectangle 1227">
                      <a:extLst>
                        <a:ext uri="{FF2B5EF4-FFF2-40B4-BE49-F238E27FC236}">
                          <a16:creationId xmlns:a16="http://schemas.microsoft.com/office/drawing/2014/main" id="{98185450-B9BA-2F00-6141-57A9EF5A7A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29" name="Rectangle 1228">
                      <a:extLst>
                        <a:ext uri="{FF2B5EF4-FFF2-40B4-BE49-F238E27FC236}">
                          <a16:creationId xmlns:a16="http://schemas.microsoft.com/office/drawing/2014/main" id="{5F5AE2AA-33F1-FE1E-7967-4F3698AEA55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30" name="Rectangle 1229">
                      <a:extLst>
                        <a:ext uri="{FF2B5EF4-FFF2-40B4-BE49-F238E27FC236}">
                          <a16:creationId xmlns:a16="http://schemas.microsoft.com/office/drawing/2014/main" id="{2EE782C9-E77D-3FFA-C56E-04B8A8E500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31" name="Rectangle 1230">
                      <a:extLst>
                        <a:ext uri="{FF2B5EF4-FFF2-40B4-BE49-F238E27FC236}">
                          <a16:creationId xmlns:a16="http://schemas.microsoft.com/office/drawing/2014/main" id="{617BB30A-3F43-7CB8-4404-9C70A89CFA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32" name="Rectangle 1231">
                      <a:extLst>
                        <a:ext uri="{FF2B5EF4-FFF2-40B4-BE49-F238E27FC236}">
                          <a16:creationId xmlns:a16="http://schemas.microsoft.com/office/drawing/2014/main" id="{B486A03E-1E6C-4B15-0C9A-A75F4EFBE68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33" name="Rectangle 1232">
                      <a:extLst>
                        <a:ext uri="{FF2B5EF4-FFF2-40B4-BE49-F238E27FC236}">
                          <a16:creationId xmlns:a16="http://schemas.microsoft.com/office/drawing/2014/main" id="{9F2BDB3A-775F-ABA5-7F94-8877D8AA81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34" name="Rectangle 1233">
                      <a:extLst>
                        <a:ext uri="{FF2B5EF4-FFF2-40B4-BE49-F238E27FC236}">
                          <a16:creationId xmlns:a16="http://schemas.microsoft.com/office/drawing/2014/main" id="{9C4DF7E3-1117-794F-2CF3-5EB509014E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35" name="Rectangle 1234">
                      <a:extLst>
                        <a:ext uri="{FF2B5EF4-FFF2-40B4-BE49-F238E27FC236}">
                          <a16:creationId xmlns:a16="http://schemas.microsoft.com/office/drawing/2014/main" id="{83C5EFC0-C01B-F3AC-3ADC-A6D2E042D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36" name="Rectangle 1235">
                      <a:extLst>
                        <a:ext uri="{FF2B5EF4-FFF2-40B4-BE49-F238E27FC236}">
                          <a16:creationId xmlns:a16="http://schemas.microsoft.com/office/drawing/2014/main" id="{FCAE26B0-4E55-7BD2-4651-8C839940A8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37" name="Rectangle 1236">
                      <a:extLst>
                        <a:ext uri="{FF2B5EF4-FFF2-40B4-BE49-F238E27FC236}">
                          <a16:creationId xmlns:a16="http://schemas.microsoft.com/office/drawing/2014/main" id="{69E4840F-6CCE-3FE1-35D8-8F2BEAD788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38" name="Rectangle 1237">
                      <a:extLst>
                        <a:ext uri="{FF2B5EF4-FFF2-40B4-BE49-F238E27FC236}">
                          <a16:creationId xmlns:a16="http://schemas.microsoft.com/office/drawing/2014/main" id="{5BBBB9C4-5CE1-D380-3518-971776855A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138" name="Group 1137">
                    <a:extLst>
                      <a:ext uri="{FF2B5EF4-FFF2-40B4-BE49-F238E27FC236}">
                        <a16:creationId xmlns:a16="http://schemas.microsoft.com/office/drawing/2014/main" id="{410E7CA5-D055-48A0-2554-6D63C4D99031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207" name="Rectangle 1206">
                      <a:extLst>
                        <a:ext uri="{FF2B5EF4-FFF2-40B4-BE49-F238E27FC236}">
                          <a16:creationId xmlns:a16="http://schemas.microsoft.com/office/drawing/2014/main" id="{87FC395C-901E-AB2D-0BBD-2054EF89BD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08" name="Rectangle 1207">
                      <a:extLst>
                        <a:ext uri="{FF2B5EF4-FFF2-40B4-BE49-F238E27FC236}">
                          <a16:creationId xmlns:a16="http://schemas.microsoft.com/office/drawing/2014/main" id="{83410A07-0C8D-9F54-3320-D6A320F030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09" name="Rectangle 1208">
                      <a:extLst>
                        <a:ext uri="{FF2B5EF4-FFF2-40B4-BE49-F238E27FC236}">
                          <a16:creationId xmlns:a16="http://schemas.microsoft.com/office/drawing/2014/main" id="{4D4135C7-47DF-6068-A4AE-F986C0EA438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10" name="Rectangle 1209">
                      <a:extLst>
                        <a:ext uri="{FF2B5EF4-FFF2-40B4-BE49-F238E27FC236}">
                          <a16:creationId xmlns:a16="http://schemas.microsoft.com/office/drawing/2014/main" id="{32181F2F-6A0D-3489-ABA4-EB0A4F0479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11" name="Rectangle 1210">
                      <a:extLst>
                        <a:ext uri="{FF2B5EF4-FFF2-40B4-BE49-F238E27FC236}">
                          <a16:creationId xmlns:a16="http://schemas.microsoft.com/office/drawing/2014/main" id="{8119966F-E627-1E60-9A89-778C9D5599C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12" name="Rectangle 1211">
                      <a:extLst>
                        <a:ext uri="{FF2B5EF4-FFF2-40B4-BE49-F238E27FC236}">
                          <a16:creationId xmlns:a16="http://schemas.microsoft.com/office/drawing/2014/main" id="{51AF6CCF-882C-29CB-17D4-3A2108EBD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13" name="Rectangle 1212">
                      <a:extLst>
                        <a:ext uri="{FF2B5EF4-FFF2-40B4-BE49-F238E27FC236}">
                          <a16:creationId xmlns:a16="http://schemas.microsoft.com/office/drawing/2014/main" id="{5919D606-DCD7-ED41-7C9A-2D31ED3F07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14" name="Rectangle 1213">
                      <a:extLst>
                        <a:ext uri="{FF2B5EF4-FFF2-40B4-BE49-F238E27FC236}">
                          <a16:creationId xmlns:a16="http://schemas.microsoft.com/office/drawing/2014/main" id="{E1CBEE91-4B78-790E-A814-F4BFA85B58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15" name="Rectangle 1214">
                      <a:extLst>
                        <a:ext uri="{FF2B5EF4-FFF2-40B4-BE49-F238E27FC236}">
                          <a16:creationId xmlns:a16="http://schemas.microsoft.com/office/drawing/2014/main" id="{BBCCB42A-47A7-D3E1-2D72-EC9EE779419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16" name="Rectangle 1215">
                      <a:extLst>
                        <a:ext uri="{FF2B5EF4-FFF2-40B4-BE49-F238E27FC236}">
                          <a16:creationId xmlns:a16="http://schemas.microsoft.com/office/drawing/2014/main" id="{758E30BE-720D-7FAB-B558-E55FB66213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17" name="Rectangle 1216">
                      <a:extLst>
                        <a:ext uri="{FF2B5EF4-FFF2-40B4-BE49-F238E27FC236}">
                          <a16:creationId xmlns:a16="http://schemas.microsoft.com/office/drawing/2014/main" id="{AD1DE2B6-792A-5D7E-3492-F1F84B1586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18" name="Rectangle 1217">
                      <a:extLst>
                        <a:ext uri="{FF2B5EF4-FFF2-40B4-BE49-F238E27FC236}">
                          <a16:creationId xmlns:a16="http://schemas.microsoft.com/office/drawing/2014/main" id="{26977147-2B58-D1B7-ABE1-3AEE4C3782C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19" name="Rectangle 1218">
                      <a:extLst>
                        <a:ext uri="{FF2B5EF4-FFF2-40B4-BE49-F238E27FC236}">
                          <a16:creationId xmlns:a16="http://schemas.microsoft.com/office/drawing/2014/main" id="{743A7855-E8BB-E9E8-C3DC-613DA4781AE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20" name="Rectangle 1219">
                      <a:extLst>
                        <a:ext uri="{FF2B5EF4-FFF2-40B4-BE49-F238E27FC236}">
                          <a16:creationId xmlns:a16="http://schemas.microsoft.com/office/drawing/2014/main" id="{96D9F152-B005-07A1-12BA-015236E5CB1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21" name="Rectangle 1220">
                      <a:extLst>
                        <a:ext uri="{FF2B5EF4-FFF2-40B4-BE49-F238E27FC236}">
                          <a16:creationId xmlns:a16="http://schemas.microsoft.com/office/drawing/2014/main" id="{3F0D319F-724E-F24E-6FC8-B4F35CBC2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22" name="Rectangle 1221">
                      <a:extLst>
                        <a:ext uri="{FF2B5EF4-FFF2-40B4-BE49-F238E27FC236}">
                          <a16:creationId xmlns:a16="http://schemas.microsoft.com/office/drawing/2014/main" id="{B1CD6036-95A1-97A3-3BF8-20C9E1C315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139" name="Group 1138">
                    <a:extLst>
                      <a:ext uri="{FF2B5EF4-FFF2-40B4-BE49-F238E27FC236}">
                        <a16:creationId xmlns:a16="http://schemas.microsoft.com/office/drawing/2014/main" id="{B9799C4F-D201-2315-ECE5-5C010A6045E6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191" name="Rectangle 1190">
                      <a:extLst>
                        <a:ext uri="{FF2B5EF4-FFF2-40B4-BE49-F238E27FC236}">
                          <a16:creationId xmlns:a16="http://schemas.microsoft.com/office/drawing/2014/main" id="{DBD7C45D-95DA-77FB-630C-28A985904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92" name="Rectangle 1191">
                      <a:extLst>
                        <a:ext uri="{FF2B5EF4-FFF2-40B4-BE49-F238E27FC236}">
                          <a16:creationId xmlns:a16="http://schemas.microsoft.com/office/drawing/2014/main" id="{08FB2FC4-7AF8-654E-2C0D-09518C6110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93" name="Rectangle 1192">
                      <a:extLst>
                        <a:ext uri="{FF2B5EF4-FFF2-40B4-BE49-F238E27FC236}">
                          <a16:creationId xmlns:a16="http://schemas.microsoft.com/office/drawing/2014/main" id="{12532DD5-5FAA-3316-B93F-4CFDDA96E1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94" name="Rectangle 1193">
                      <a:extLst>
                        <a:ext uri="{FF2B5EF4-FFF2-40B4-BE49-F238E27FC236}">
                          <a16:creationId xmlns:a16="http://schemas.microsoft.com/office/drawing/2014/main" id="{5A02A111-C07E-969F-F5E6-19496F1CF44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95" name="Rectangle 1194">
                      <a:extLst>
                        <a:ext uri="{FF2B5EF4-FFF2-40B4-BE49-F238E27FC236}">
                          <a16:creationId xmlns:a16="http://schemas.microsoft.com/office/drawing/2014/main" id="{E281F8D8-9840-8451-BF04-F8BB304464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96" name="Rectangle 1195">
                      <a:extLst>
                        <a:ext uri="{FF2B5EF4-FFF2-40B4-BE49-F238E27FC236}">
                          <a16:creationId xmlns:a16="http://schemas.microsoft.com/office/drawing/2014/main" id="{AE89CF43-87CF-8BFE-5185-A4101864A4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97" name="Rectangle 1196">
                      <a:extLst>
                        <a:ext uri="{FF2B5EF4-FFF2-40B4-BE49-F238E27FC236}">
                          <a16:creationId xmlns:a16="http://schemas.microsoft.com/office/drawing/2014/main" id="{A8DF93CE-17AC-82B3-3327-A59A6BDA5F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98" name="Rectangle 1197">
                      <a:extLst>
                        <a:ext uri="{FF2B5EF4-FFF2-40B4-BE49-F238E27FC236}">
                          <a16:creationId xmlns:a16="http://schemas.microsoft.com/office/drawing/2014/main" id="{90955DC1-2810-A680-CA2E-E2480BC18C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99" name="Rectangle 1198">
                      <a:extLst>
                        <a:ext uri="{FF2B5EF4-FFF2-40B4-BE49-F238E27FC236}">
                          <a16:creationId xmlns:a16="http://schemas.microsoft.com/office/drawing/2014/main" id="{A6AA3CDA-B9C9-92B8-AA51-565D4A32DB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00" name="Rectangle 1199">
                      <a:extLst>
                        <a:ext uri="{FF2B5EF4-FFF2-40B4-BE49-F238E27FC236}">
                          <a16:creationId xmlns:a16="http://schemas.microsoft.com/office/drawing/2014/main" id="{A83661E5-C797-2F0E-759E-0C3457D40C0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01" name="Rectangle 1200">
                      <a:extLst>
                        <a:ext uri="{FF2B5EF4-FFF2-40B4-BE49-F238E27FC236}">
                          <a16:creationId xmlns:a16="http://schemas.microsoft.com/office/drawing/2014/main" id="{CF1C09FC-453B-6984-BC7B-D4A78AA99D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02" name="Rectangle 1201">
                      <a:extLst>
                        <a:ext uri="{FF2B5EF4-FFF2-40B4-BE49-F238E27FC236}">
                          <a16:creationId xmlns:a16="http://schemas.microsoft.com/office/drawing/2014/main" id="{503699E3-F59E-8618-526E-46ACE40D1B7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03" name="Rectangle 1202">
                      <a:extLst>
                        <a:ext uri="{FF2B5EF4-FFF2-40B4-BE49-F238E27FC236}">
                          <a16:creationId xmlns:a16="http://schemas.microsoft.com/office/drawing/2014/main" id="{B57221F6-5C6D-A09C-B2D0-F8E7B0C1EC5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04" name="Rectangle 1203">
                      <a:extLst>
                        <a:ext uri="{FF2B5EF4-FFF2-40B4-BE49-F238E27FC236}">
                          <a16:creationId xmlns:a16="http://schemas.microsoft.com/office/drawing/2014/main" id="{D342A716-C868-4FFE-17AF-4E7DB8D23C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05" name="Rectangle 1204">
                      <a:extLst>
                        <a:ext uri="{FF2B5EF4-FFF2-40B4-BE49-F238E27FC236}">
                          <a16:creationId xmlns:a16="http://schemas.microsoft.com/office/drawing/2014/main" id="{FF0CB8E7-CB63-66CA-DE33-FB8569334C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206" name="Rectangle 1205">
                      <a:extLst>
                        <a:ext uri="{FF2B5EF4-FFF2-40B4-BE49-F238E27FC236}">
                          <a16:creationId xmlns:a16="http://schemas.microsoft.com/office/drawing/2014/main" id="{7A3A35A3-D2A9-ECCF-0CDC-D560E5D899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140" name="Group 1139">
                    <a:extLst>
                      <a:ext uri="{FF2B5EF4-FFF2-40B4-BE49-F238E27FC236}">
                        <a16:creationId xmlns:a16="http://schemas.microsoft.com/office/drawing/2014/main" id="{17D7624E-1CC2-54E9-2D70-B0410AF64E19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175" name="Rectangle 1174">
                      <a:extLst>
                        <a:ext uri="{FF2B5EF4-FFF2-40B4-BE49-F238E27FC236}">
                          <a16:creationId xmlns:a16="http://schemas.microsoft.com/office/drawing/2014/main" id="{68DAEDE3-C165-9BED-10BB-879650BAD8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76" name="Rectangle 1175">
                      <a:extLst>
                        <a:ext uri="{FF2B5EF4-FFF2-40B4-BE49-F238E27FC236}">
                          <a16:creationId xmlns:a16="http://schemas.microsoft.com/office/drawing/2014/main" id="{2A2D57A1-45B4-CAEA-7884-486AF13C70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77" name="Rectangle 1176">
                      <a:extLst>
                        <a:ext uri="{FF2B5EF4-FFF2-40B4-BE49-F238E27FC236}">
                          <a16:creationId xmlns:a16="http://schemas.microsoft.com/office/drawing/2014/main" id="{603096FE-F9A3-988B-26F6-4170DC7CF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78" name="Rectangle 1177">
                      <a:extLst>
                        <a:ext uri="{FF2B5EF4-FFF2-40B4-BE49-F238E27FC236}">
                          <a16:creationId xmlns:a16="http://schemas.microsoft.com/office/drawing/2014/main" id="{65F51C8C-BB71-A162-334A-BB83EC9DB0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79" name="Rectangle 1178">
                      <a:extLst>
                        <a:ext uri="{FF2B5EF4-FFF2-40B4-BE49-F238E27FC236}">
                          <a16:creationId xmlns:a16="http://schemas.microsoft.com/office/drawing/2014/main" id="{261395D3-9965-24D2-555B-35F07FC9894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0" name="Rectangle 1179">
                      <a:extLst>
                        <a:ext uri="{FF2B5EF4-FFF2-40B4-BE49-F238E27FC236}">
                          <a16:creationId xmlns:a16="http://schemas.microsoft.com/office/drawing/2014/main" id="{34EB3A2B-8EDF-C5B8-560E-C4131B9152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1" name="Rectangle 1180">
                      <a:extLst>
                        <a:ext uri="{FF2B5EF4-FFF2-40B4-BE49-F238E27FC236}">
                          <a16:creationId xmlns:a16="http://schemas.microsoft.com/office/drawing/2014/main" id="{709D4A1A-C827-A4BD-5DC3-748C84BD3E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2" name="Rectangle 1181">
                      <a:extLst>
                        <a:ext uri="{FF2B5EF4-FFF2-40B4-BE49-F238E27FC236}">
                          <a16:creationId xmlns:a16="http://schemas.microsoft.com/office/drawing/2014/main" id="{43B88366-3014-6CED-1806-B6B4853681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3" name="Rectangle 1182">
                      <a:extLst>
                        <a:ext uri="{FF2B5EF4-FFF2-40B4-BE49-F238E27FC236}">
                          <a16:creationId xmlns:a16="http://schemas.microsoft.com/office/drawing/2014/main" id="{0DEE96B8-F2C3-3DB9-03C0-1CB1EEC50D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4" name="Rectangle 1183">
                      <a:extLst>
                        <a:ext uri="{FF2B5EF4-FFF2-40B4-BE49-F238E27FC236}">
                          <a16:creationId xmlns:a16="http://schemas.microsoft.com/office/drawing/2014/main" id="{8C8E1BA3-82ED-C9D0-9C58-32C95A5213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5" name="Rectangle 1184">
                      <a:extLst>
                        <a:ext uri="{FF2B5EF4-FFF2-40B4-BE49-F238E27FC236}">
                          <a16:creationId xmlns:a16="http://schemas.microsoft.com/office/drawing/2014/main" id="{68F33B4A-0AD7-BA1B-501D-CA0EA0F8F3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6" name="Rectangle 1185">
                      <a:extLst>
                        <a:ext uri="{FF2B5EF4-FFF2-40B4-BE49-F238E27FC236}">
                          <a16:creationId xmlns:a16="http://schemas.microsoft.com/office/drawing/2014/main" id="{085CD7E4-B5F1-5827-6B20-C328D5D24C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7" name="Rectangle 1186">
                      <a:extLst>
                        <a:ext uri="{FF2B5EF4-FFF2-40B4-BE49-F238E27FC236}">
                          <a16:creationId xmlns:a16="http://schemas.microsoft.com/office/drawing/2014/main" id="{04DF5F2D-5A0B-074E-167C-D837E21EEF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8" name="Rectangle 1187">
                      <a:extLst>
                        <a:ext uri="{FF2B5EF4-FFF2-40B4-BE49-F238E27FC236}">
                          <a16:creationId xmlns:a16="http://schemas.microsoft.com/office/drawing/2014/main" id="{93ADA212-B6F1-3ABF-30C2-A46D514528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89" name="Rectangle 1188">
                      <a:extLst>
                        <a:ext uri="{FF2B5EF4-FFF2-40B4-BE49-F238E27FC236}">
                          <a16:creationId xmlns:a16="http://schemas.microsoft.com/office/drawing/2014/main" id="{4327F62C-D8F1-995E-64AD-058313509A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90" name="Rectangle 1189">
                      <a:extLst>
                        <a:ext uri="{FF2B5EF4-FFF2-40B4-BE49-F238E27FC236}">
                          <a16:creationId xmlns:a16="http://schemas.microsoft.com/office/drawing/2014/main" id="{25D2AFF7-F519-A65C-1AFD-73011F0A54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141" name="Group 1140">
                    <a:extLst>
                      <a:ext uri="{FF2B5EF4-FFF2-40B4-BE49-F238E27FC236}">
                        <a16:creationId xmlns:a16="http://schemas.microsoft.com/office/drawing/2014/main" id="{486E1E58-5CDA-D314-C8FA-80BA7DD7058F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159" name="Rectangle 1158">
                      <a:extLst>
                        <a:ext uri="{FF2B5EF4-FFF2-40B4-BE49-F238E27FC236}">
                          <a16:creationId xmlns:a16="http://schemas.microsoft.com/office/drawing/2014/main" id="{A56FDBC4-7A8D-8391-7120-E59A3DDD452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60" name="Rectangle 1159">
                      <a:extLst>
                        <a:ext uri="{FF2B5EF4-FFF2-40B4-BE49-F238E27FC236}">
                          <a16:creationId xmlns:a16="http://schemas.microsoft.com/office/drawing/2014/main" id="{9C1709AF-E068-C0D2-579F-14D7DF4789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61" name="Rectangle 1160">
                      <a:extLst>
                        <a:ext uri="{FF2B5EF4-FFF2-40B4-BE49-F238E27FC236}">
                          <a16:creationId xmlns:a16="http://schemas.microsoft.com/office/drawing/2014/main" id="{46F45FDE-E8B6-B7AD-0B0D-0340F2C28DB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62" name="Rectangle 1161">
                      <a:extLst>
                        <a:ext uri="{FF2B5EF4-FFF2-40B4-BE49-F238E27FC236}">
                          <a16:creationId xmlns:a16="http://schemas.microsoft.com/office/drawing/2014/main" id="{8C0DE056-52C5-4A2A-C9E2-D0092147A7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63" name="Rectangle 1162">
                      <a:extLst>
                        <a:ext uri="{FF2B5EF4-FFF2-40B4-BE49-F238E27FC236}">
                          <a16:creationId xmlns:a16="http://schemas.microsoft.com/office/drawing/2014/main" id="{C14A0BDC-1E3C-8174-2FBB-01A554BE6A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64" name="Rectangle 1163">
                      <a:extLst>
                        <a:ext uri="{FF2B5EF4-FFF2-40B4-BE49-F238E27FC236}">
                          <a16:creationId xmlns:a16="http://schemas.microsoft.com/office/drawing/2014/main" id="{483E76FE-DECE-49F0-A3DE-48C26CF908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65" name="Rectangle 1164">
                      <a:extLst>
                        <a:ext uri="{FF2B5EF4-FFF2-40B4-BE49-F238E27FC236}">
                          <a16:creationId xmlns:a16="http://schemas.microsoft.com/office/drawing/2014/main" id="{0C279B5E-6A84-F830-CF1E-9E3F7DFE5D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66" name="Rectangle 1165">
                      <a:extLst>
                        <a:ext uri="{FF2B5EF4-FFF2-40B4-BE49-F238E27FC236}">
                          <a16:creationId xmlns:a16="http://schemas.microsoft.com/office/drawing/2014/main" id="{25D0C462-2B58-73BF-2002-4BC724D03A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67" name="Rectangle 1166">
                      <a:extLst>
                        <a:ext uri="{FF2B5EF4-FFF2-40B4-BE49-F238E27FC236}">
                          <a16:creationId xmlns:a16="http://schemas.microsoft.com/office/drawing/2014/main" id="{A0EBD5D6-DFF4-1E90-1E3F-74B504228F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68" name="Rectangle 1167">
                      <a:extLst>
                        <a:ext uri="{FF2B5EF4-FFF2-40B4-BE49-F238E27FC236}">
                          <a16:creationId xmlns:a16="http://schemas.microsoft.com/office/drawing/2014/main" id="{284454EC-A486-009A-C461-90C07C2CE6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69" name="Rectangle 1168">
                      <a:extLst>
                        <a:ext uri="{FF2B5EF4-FFF2-40B4-BE49-F238E27FC236}">
                          <a16:creationId xmlns:a16="http://schemas.microsoft.com/office/drawing/2014/main" id="{5F95391F-1713-606A-2029-D9B2489B43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70" name="Rectangle 1169">
                      <a:extLst>
                        <a:ext uri="{FF2B5EF4-FFF2-40B4-BE49-F238E27FC236}">
                          <a16:creationId xmlns:a16="http://schemas.microsoft.com/office/drawing/2014/main" id="{77790FE1-E679-7828-3B0A-E95FBF2843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71" name="Rectangle 1170">
                      <a:extLst>
                        <a:ext uri="{FF2B5EF4-FFF2-40B4-BE49-F238E27FC236}">
                          <a16:creationId xmlns:a16="http://schemas.microsoft.com/office/drawing/2014/main" id="{AFA6EC10-23E2-7A75-B524-561A9B647F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72" name="Rectangle 1171">
                      <a:extLst>
                        <a:ext uri="{FF2B5EF4-FFF2-40B4-BE49-F238E27FC236}">
                          <a16:creationId xmlns:a16="http://schemas.microsoft.com/office/drawing/2014/main" id="{20D3266E-7338-DB07-AF3F-9B0221A3EC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73" name="Rectangle 1172">
                      <a:extLst>
                        <a:ext uri="{FF2B5EF4-FFF2-40B4-BE49-F238E27FC236}">
                          <a16:creationId xmlns:a16="http://schemas.microsoft.com/office/drawing/2014/main" id="{894E149A-5402-11EC-DC9E-FAFE4DAFA5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74" name="Rectangle 1173">
                      <a:extLst>
                        <a:ext uri="{FF2B5EF4-FFF2-40B4-BE49-F238E27FC236}">
                          <a16:creationId xmlns:a16="http://schemas.microsoft.com/office/drawing/2014/main" id="{ABAAA6B9-4823-F1FB-4417-11C468F3D1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142" name="Group 1141">
                    <a:extLst>
                      <a:ext uri="{FF2B5EF4-FFF2-40B4-BE49-F238E27FC236}">
                        <a16:creationId xmlns:a16="http://schemas.microsoft.com/office/drawing/2014/main" id="{01FCBDC7-0CBE-D30B-C977-26967D2698AF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143" name="Rectangle 1142">
                      <a:extLst>
                        <a:ext uri="{FF2B5EF4-FFF2-40B4-BE49-F238E27FC236}">
                          <a16:creationId xmlns:a16="http://schemas.microsoft.com/office/drawing/2014/main" id="{81F43381-6184-8D87-7BCB-C1BFFDCF55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44" name="Rectangle 1143">
                      <a:extLst>
                        <a:ext uri="{FF2B5EF4-FFF2-40B4-BE49-F238E27FC236}">
                          <a16:creationId xmlns:a16="http://schemas.microsoft.com/office/drawing/2014/main" id="{7F216AEA-97C5-4619-CBA4-010A758AE8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45" name="Rectangle 1144">
                      <a:extLst>
                        <a:ext uri="{FF2B5EF4-FFF2-40B4-BE49-F238E27FC236}">
                          <a16:creationId xmlns:a16="http://schemas.microsoft.com/office/drawing/2014/main" id="{7F20E4EF-BC42-99E3-B0D4-BC2E8644FE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46" name="Rectangle 1145">
                      <a:extLst>
                        <a:ext uri="{FF2B5EF4-FFF2-40B4-BE49-F238E27FC236}">
                          <a16:creationId xmlns:a16="http://schemas.microsoft.com/office/drawing/2014/main" id="{AB20B3E0-929E-9395-3187-0748189B3C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47" name="Rectangle 1146">
                      <a:extLst>
                        <a:ext uri="{FF2B5EF4-FFF2-40B4-BE49-F238E27FC236}">
                          <a16:creationId xmlns:a16="http://schemas.microsoft.com/office/drawing/2014/main" id="{DC3A64B2-9D69-FFB4-ABE8-E768EAAF9E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48" name="Rectangle 1147">
                      <a:extLst>
                        <a:ext uri="{FF2B5EF4-FFF2-40B4-BE49-F238E27FC236}">
                          <a16:creationId xmlns:a16="http://schemas.microsoft.com/office/drawing/2014/main" id="{E4B3E0DA-46EE-ADDD-E8C5-19517193C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49" name="Rectangle 1148">
                      <a:extLst>
                        <a:ext uri="{FF2B5EF4-FFF2-40B4-BE49-F238E27FC236}">
                          <a16:creationId xmlns:a16="http://schemas.microsoft.com/office/drawing/2014/main" id="{11F81032-4273-6F72-58AB-4753503497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50" name="Rectangle 1149">
                      <a:extLst>
                        <a:ext uri="{FF2B5EF4-FFF2-40B4-BE49-F238E27FC236}">
                          <a16:creationId xmlns:a16="http://schemas.microsoft.com/office/drawing/2014/main" id="{B6EF758B-AA6B-922C-887F-FF23BCC168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51" name="Rectangle 1150">
                      <a:extLst>
                        <a:ext uri="{FF2B5EF4-FFF2-40B4-BE49-F238E27FC236}">
                          <a16:creationId xmlns:a16="http://schemas.microsoft.com/office/drawing/2014/main" id="{A0282719-05F2-FE7C-82BE-ECA7D6AB62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52" name="Rectangle 1151">
                      <a:extLst>
                        <a:ext uri="{FF2B5EF4-FFF2-40B4-BE49-F238E27FC236}">
                          <a16:creationId xmlns:a16="http://schemas.microsoft.com/office/drawing/2014/main" id="{629629C7-EA60-7937-352A-CD35AC6C84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53" name="Rectangle 1152">
                      <a:extLst>
                        <a:ext uri="{FF2B5EF4-FFF2-40B4-BE49-F238E27FC236}">
                          <a16:creationId xmlns:a16="http://schemas.microsoft.com/office/drawing/2014/main" id="{8FA98EE0-69DE-9EAE-43FA-4EA4D1AF62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54" name="Rectangle 1153">
                      <a:extLst>
                        <a:ext uri="{FF2B5EF4-FFF2-40B4-BE49-F238E27FC236}">
                          <a16:creationId xmlns:a16="http://schemas.microsoft.com/office/drawing/2014/main" id="{F376E1E1-7EC1-214B-58FF-3B37A0BFA7A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55" name="Rectangle 1154">
                      <a:extLst>
                        <a:ext uri="{FF2B5EF4-FFF2-40B4-BE49-F238E27FC236}">
                          <a16:creationId xmlns:a16="http://schemas.microsoft.com/office/drawing/2014/main" id="{58D3A0B1-B46C-D89E-6764-A6AFCE6070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56" name="Rectangle 1155">
                      <a:extLst>
                        <a:ext uri="{FF2B5EF4-FFF2-40B4-BE49-F238E27FC236}">
                          <a16:creationId xmlns:a16="http://schemas.microsoft.com/office/drawing/2014/main" id="{71B830F3-D7CD-4752-2563-40EA955CE9C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57" name="Rectangle 1156">
                      <a:extLst>
                        <a:ext uri="{FF2B5EF4-FFF2-40B4-BE49-F238E27FC236}">
                          <a16:creationId xmlns:a16="http://schemas.microsoft.com/office/drawing/2014/main" id="{47F6A0AA-716B-1E57-FC55-EF356BE54C5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158" name="Rectangle 1157">
                      <a:extLst>
                        <a:ext uri="{FF2B5EF4-FFF2-40B4-BE49-F238E27FC236}">
                          <a16:creationId xmlns:a16="http://schemas.microsoft.com/office/drawing/2014/main" id="{9D1B0404-B426-4876-E508-DAA5F68FE5A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  <p:grpSp>
            <p:nvGrpSpPr>
              <p:cNvPr id="1679" name="Group 1678">
                <a:extLst>
                  <a:ext uri="{FF2B5EF4-FFF2-40B4-BE49-F238E27FC236}">
                    <a16:creationId xmlns:a16="http://schemas.microsoft.com/office/drawing/2014/main" id="{76B9FFCC-DF16-8B10-9288-10801EEF8496}"/>
                  </a:ext>
                </a:extLst>
              </p:cNvPr>
              <p:cNvGrpSpPr/>
              <p:nvPr/>
            </p:nvGrpSpPr>
            <p:grpSpPr>
              <a:xfrm>
                <a:off x="5187497" y="3907734"/>
                <a:ext cx="3768154" cy="1883504"/>
                <a:chOff x="1352276" y="1971777"/>
                <a:chExt cx="3768154" cy="1883504"/>
              </a:xfrm>
            </p:grpSpPr>
            <p:grpSp>
              <p:nvGrpSpPr>
                <p:cNvPr id="1680" name="Group 1679">
                  <a:extLst>
                    <a:ext uri="{FF2B5EF4-FFF2-40B4-BE49-F238E27FC236}">
                      <a16:creationId xmlns:a16="http://schemas.microsoft.com/office/drawing/2014/main" id="{7154FEB4-2620-7E45-35FD-D84380AE6473}"/>
                    </a:ext>
                  </a:extLst>
                </p:cNvPr>
                <p:cNvGrpSpPr/>
                <p:nvPr/>
              </p:nvGrpSpPr>
              <p:grpSpPr>
                <a:xfrm>
                  <a:off x="1352276" y="1971777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2092" name="Group 2091">
                    <a:extLst>
                      <a:ext uri="{FF2B5EF4-FFF2-40B4-BE49-F238E27FC236}">
                        <a16:creationId xmlns:a16="http://schemas.microsoft.com/office/drawing/2014/main" id="{47E842D8-6BA6-A229-A8EB-200B686A5BF6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212" name="Rectangle 2211">
                      <a:extLst>
                        <a:ext uri="{FF2B5EF4-FFF2-40B4-BE49-F238E27FC236}">
                          <a16:creationId xmlns:a16="http://schemas.microsoft.com/office/drawing/2014/main" id="{ECE39C3F-8D12-0AB8-4DC5-0B08AB43D3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13" name="Rectangle 2212">
                      <a:extLst>
                        <a:ext uri="{FF2B5EF4-FFF2-40B4-BE49-F238E27FC236}">
                          <a16:creationId xmlns:a16="http://schemas.microsoft.com/office/drawing/2014/main" id="{75EEA148-9C8A-90F7-3A3F-E17B21EF75A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14" name="Rectangle 2213">
                      <a:extLst>
                        <a:ext uri="{FF2B5EF4-FFF2-40B4-BE49-F238E27FC236}">
                          <a16:creationId xmlns:a16="http://schemas.microsoft.com/office/drawing/2014/main" id="{B078633E-CE4D-158A-6D08-5408E594FE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15" name="Rectangle 2214">
                      <a:extLst>
                        <a:ext uri="{FF2B5EF4-FFF2-40B4-BE49-F238E27FC236}">
                          <a16:creationId xmlns:a16="http://schemas.microsoft.com/office/drawing/2014/main" id="{1487A6EF-4247-E164-D5F6-F8FBE8AF9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16" name="Rectangle 2215">
                      <a:extLst>
                        <a:ext uri="{FF2B5EF4-FFF2-40B4-BE49-F238E27FC236}">
                          <a16:creationId xmlns:a16="http://schemas.microsoft.com/office/drawing/2014/main" id="{5AF069BA-481A-67F6-0B87-11039F5DB03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17" name="Rectangle 2216">
                      <a:extLst>
                        <a:ext uri="{FF2B5EF4-FFF2-40B4-BE49-F238E27FC236}">
                          <a16:creationId xmlns:a16="http://schemas.microsoft.com/office/drawing/2014/main" id="{B1495B72-87A7-43B9-1382-65B69913B6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18" name="Rectangle 2217">
                      <a:extLst>
                        <a:ext uri="{FF2B5EF4-FFF2-40B4-BE49-F238E27FC236}">
                          <a16:creationId xmlns:a16="http://schemas.microsoft.com/office/drawing/2014/main" id="{D3F3223D-6676-A1BF-2F02-93B6391E9E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19" name="Rectangle 2218">
                      <a:extLst>
                        <a:ext uri="{FF2B5EF4-FFF2-40B4-BE49-F238E27FC236}">
                          <a16:creationId xmlns:a16="http://schemas.microsoft.com/office/drawing/2014/main" id="{104AD846-21B0-834D-1335-C7E3046824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20" name="Rectangle 2219">
                      <a:extLst>
                        <a:ext uri="{FF2B5EF4-FFF2-40B4-BE49-F238E27FC236}">
                          <a16:creationId xmlns:a16="http://schemas.microsoft.com/office/drawing/2014/main" id="{7889FFF6-55F4-C65E-664E-3D93C45C33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21" name="Rectangle 2220">
                      <a:extLst>
                        <a:ext uri="{FF2B5EF4-FFF2-40B4-BE49-F238E27FC236}">
                          <a16:creationId xmlns:a16="http://schemas.microsoft.com/office/drawing/2014/main" id="{A91FD865-9F42-732B-795D-3EC1657FD40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22" name="Rectangle 2221">
                      <a:extLst>
                        <a:ext uri="{FF2B5EF4-FFF2-40B4-BE49-F238E27FC236}">
                          <a16:creationId xmlns:a16="http://schemas.microsoft.com/office/drawing/2014/main" id="{195DD415-88F4-FD0E-5AEA-9B589E3FF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23" name="Rectangle 2222">
                      <a:extLst>
                        <a:ext uri="{FF2B5EF4-FFF2-40B4-BE49-F238E27FC236}">
                          <a16:creationId xmlns:a16="http://schemas.microsoft.com/office/drawing/2014/main" id="{F8B9F860-1F65-E10A-F5E2-6619141480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24" name="Rectangle 2223">
                      <a:extLst>
                        <a:ext uri="{FF2B5EF4-FFF2-40B4-BE49-F238E27FC236}">
                          <a16:creationId xmlns:a16="http://schemas.microsoft.com/office/drawing/2014/main" id="{573D62CA-CAE6-C7AF-3C29-314F52FE41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25" name="Rectangle 2224">
                      <a:extLst>
                        <a:ext uri="{FF2B5EF4-FFF2-40B4-BE49-F238E27FC236}">
                          <a16:creationId xmlns:a16="http://schemas.microsoft.com/office/drawing/2014/main" id="{742D766B-AA6C-5AB4-544A-7081B7F68B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26" name="Rectangle 2225">
                      <a:extLst>
                        <a:ext uri="{FF2B5EF4-FFF2-40B4-BE49-F238E27FC236}">
                          <a16:creationId xmlns:a16="http://schemas.microsoft.com/office/drawing/2014/main" id="{1BCA453E-4554-12BD-A5F1-61658E7956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27" name="Rectangle 2226">
                      <a:extLst>
                        <a:ext uri="{FF2B5EF4-FFF2-40B4-BE49-F238E27FC236}">
                          <a16:creationId xmlns:a16="http://schemas.microsoft.com/office/drawing/2014/main" id="{A8FC71FD-9E78-61B3-FE17-908C3D00E6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2093" name="Group 2092">
                    <a:extLst>
                      <a:ext uri="{FF2B5EF4-FFF2-40B4-BE49-F238E27FC236}">
                        <a16:creationId xmlns:a16="http://schemas.microsoft.com/office/drawing/2014/main" id="{D77D7784-8150-BCC3-313F-2E9D890FDCB4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196" name="Rectangle 2195">
                      <a:extLst>
                        <a:ext uri="{FF2B5EF4-FFF2-40B4-BE49-F238E27FC236}">
                          <a16:creationId xmlns:a16="http://schemas.microsoft.com/office/drawing/2014/main" id="{CC1A08BD-91F3-9E06-F81D-EC9D997E23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97" name="Rectangle 2196">
                      <a:extLst>
                        <a:ext uri="{FF2B5EF4-FFF2-40B4-BE49-F238E27FC236}">
                          <a16:creationId xmlns:a16="http://schemas.microsoft.com/office/drawing/2014/main" id="{850184C6-82DF-0804-445F-3E55EF6CC6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98" name="Rectangle 2197">
                      <a:extLst>
                        <a:ext uri="{FF2B5EF4-FFF2-40B4-BE49-F238E27FC236}">
                          <a16:creationId xmlns:a16="http://schemas.microsoft.com/office/drawing/2014/main" id="{D816C990-EA72-C066-56F2-776182B47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99" name="Rectangle 2198">
                      <a:extLst>
                        <a:ext uri="{FF2B5EF4-FFF2-40B4-BE49-F238E27FC236}">
                          <a16:creationId xmlns:a16="http://schemas.microsoft.com/office/drawing/2014/main" id="{C72FF3CD-B407-28D1-58EC-3F3AACA1C0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00" name="Rectangle 2199">
                      <a:extLst>
                        <a:ext uri="{FF2B5EF4-FFF2-40B4-BE49-F238E27FC236}">
                          <a16:creationId xmlns:a16="http://schemas.microsoft.com/office/drawing/2014/main" id="{0E42F61C-477B-CCAA-729E-24645CEC90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01" name="Rectangle 2200">
                      <a:extLst>
                        <a:ext uri="{FF2B5EF4-FFF2-40B4-BE49-F238E27FC236}">
                          <a16:creationId xmlns:a16="http://schemas.microsoft.com/office/drawing/2014/main" id="{F43B69F3-CE2F-FD3A-B52A-A1ED7D3F48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02" name="Rectangle 2201">
                      <a:extLst>
                        <a:ext uri="{FF2B5EF4-FFF2-40B4-BE49-F238E27FC236}">
                          <a16:creationId xmlns:a16="http://schemas.microsoft.com/office/drawing/2014/main" id="{9BC54ECA-430B-1551-FABA-AB4160EE15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03" name="Rectangle 2202">
                      <a:extLst>
                        <a:ext uri="{FF2B5EF4-FFF2-40B4-BE49-F238E27FC236}">
                          <a16:creationId xmlns:a16="http://schemas.microsoft.com/office/drawing/2014/main" id="{EA6C8102-81CE-0373-5D6B-4E0D81B373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04" name="Rectangle 2203">
                      <a:extLst>
                        <a:ext uri="{FF2B5EF4-FFF2-40B4-BE49-F238E27FC236}">
                          <a16:creationId xmlns:a16="http://schemas.microsoft.com/office/drawing/2014/main" id="{EFAF96CC-7221-4739-2C02-0F6FEDC2D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05" name="Rectangle 2204">
                      <a:extLst>
                        <a:ext uri="{FF2B5EF4-FFF2-40B4-BE49-F238E27FC236}">
                          <a16:creationId xmlns:a16="http://schemas.microsoft.com/office/drawing/2014/main" id="{F0830DF0-B90A-5F04-EDAC-FB83DA5641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06" name="Rectangle 2205">
                      <a:extLst>
                        <a:ext uri="{FF2B5EF4-FFF2-40B4-BE49-F238E27FC236}">
                          <a16:creationId xmlns:a16="http://schemas.microsoft.com/office/drawing/2014/main" id="{AD18442E-2742-D3A0-2356-0BCFE1F207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07" name="Rectangle 2206">
                      <a:extLst>
                        <a:ext uri="{FF2B5EF4-FFF2-40B4-BE49-F238E27FC236}">
                          <a16:creationId xmlns:a16="http://schemas.microsoft.com/office/drawing/2014/main" id="{96CDD0E7-4DCD-021D-B813-F8F6905FBC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08" name="Rectangle 2207">
                      <a:extLst>
                        <a:ext uri="{FF2B5EF4-FFF2-40B4-BE49-F238E27FC236}">
                          <a16:creationId xmlns:a16="http://schemas.microsoft.com/office/drawing/2014/main" id="{DB045395-C2D2-D9DA-F926-A59DB79C1C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09" name="Rectangle 2208">
                      <a:extLst>
                        <a:ext uri="{FF2B5EF4-FFF2-40B4-BE49-F238E27FC236}">
                          <a16:creationId xmlns:a16="http://schemas.microsoft.com/office/drawing/2014/main" id="{2B95A549-A1FD-D0D8-D3C6-B3C67381B1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10" name="Rectangle 2209">
                      <a:extLst>
                        <a:ext uri="{FF2B5EF4-FFF2-40B4-BE49-F238E27FC236}">
                          <a16:creationId xmlns:a16="http://schemas.microsoft.com/office/drawing/2014/main" id="{C86E8CCE-286E-5393-8F26-7BCE905E2F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211" name="Rectangle 2210">
                      <a:extLst>
                        <a:ext uri="{FF2B5EF4-FFF2-40B4-BE49-F238E27FC236}">
                          <a16:creationId xmlns:a16="http://schemas.microsoft.com/office/drawing/2014/main" id="{A8B18F09-45E2-3784-75E8-4556482534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2094" name="Group 2093">
                    <a:extLst>
                      <a:ext uri="{FF2B5EF4-FFF2-40B4-BE49-F238E27FC236}">
                        <a16:creationId xmlns:a16="http://schemas.microsoft.com/office/drawing/2014/main" id="{FC53D6E3-BEB0-F460-E480-14ED3115534D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180" name="Rectangle 2179">
                      <a:extLst>
                        <a:ext uri="{FF2B5EF4-FFF2-40B4-BE49-F238E27FC236}">
                          <a16:creationId xmlns:a16="http://schemas.microsoft.com/office/drawing/2014/main" id="{14FB1CD0-43EB-42F1-6402-0B713B51E3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81" name="Rectangle 2180">
                      <a:extLst>
                        <a:ext uri="{FF2B5EF4-FFF2-40B4-BE49-F238E27FC236}">
                          <a16:creationId xmlns:a16="http://schemas.microsoft.com/office/drawing/2014/main" id="{32EDC7E1-297F-7F87-8087-C1BAB662AF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82" name="Rectangle 2181">
                      <a:extLst>
                        <a:ext uri="{FF2B5EF4-FFF2-40B4-BE49-F238E27FC236}">
                          <a16:creationId xmlns:a16="http://schemas.microsoft.com/office/drawing/2014/main" id="{3102CE5A-9BAE-AE82-BF9A-B4F078B33B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83" name="Rectangle 2182">
                      <a:extLst>
                        <a:ext uri="{FF2B5EF4-FFF2-40B4-BE49-F238E27FC236}">
                          <a16:creationId xmlns:a16="http://schemas.microsoft.com/office/drawing/2014/main" id="{48DEF1EB-D1E0-DC93-F98E-45BBC586BE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84" name="Rectangle 2183">
                      <a:extLst>
                        <a:ext uri="{FF2B5EF4-FFF2-40B4-BE49-F238E27FC236}">
                          <a16:creationId xmlns:a16="http://schemas.microsoft.com/office/drawing/2014/main" id="{CBCDDA98-2CB5-A68C-6AB5-4E9F5658A1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85" name="Rectangle 2184">
                      <a:extLst>
                        <a:ext uri="{FF2B5EF4-FFF2-40B4-BE49-F238E27FC236}">
                          <a16:creationId xmlns:a16="http://schemas.microsoft.com/office/drawing/2014/main" id="{3AF21111-0408-2C13-4C30-7692860BC8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86" name="Rectangle 2185">
                      <a:extLst>
                        <a:ext uri="{FF2B5EF4-FFF2-40B4-BE49-F238E27FC236}">
                          <a16:creationId xmlns:a16="http://schemas.microsoft.com/office/drawing/2014/main" id="{7FE2F8A8-7849-F2C1-0224-D28A8907C1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87" name="Rectangle 2186">
                      <a:extLst>
                        <a:ext uri="{FF2B5EF4-FFF2-40B4-BE49-F238E27FC236}">
                          <a16:creationId xmlns:a16="http://schemas.microsoft.com/office/drawing/2014/main" id="{B80D72DB-F74D-B16F-FD6C-7A8129FF7C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88" name="Rectangle 2187">
                      <a:extLst>
                        <a:ext uri="{FF2B5EF4-FFF2-40B4-BE49-F238E27FC236}">
                          <a16:creationId xmlns:a16="http://schemas.microsoft.com/office/drawing/2014/main" id="{E755F33F-5ACE-DF85-3918-10C48AF187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89" name="Rectangle 2188">
                      <a:extLst>
                        <a:ext uri="{FF2B5EF4-FFF2-40B4-BE49-F238E27FC236}">
                          <a16:creationId xmlns:a16="http://schemas.microsoft.com/office/drawing/2014/main" id="{BBFF49C2-9A68-F4B4-6630-106FD1A65DA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90" name="Rectangle 2189">
                      <a:extLst>
                        <a:ext uri="{FF2B5EF4-FFF2-40B4-BE49-F238E27FC236}">
                          <a16:creationId xmlns:a16="http://schemas.microsoft.com/office/drawing/2014/main" id="{ECE13EEC-9424-99F1-0994-088F48C16C7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91" name="Rectangle 2190">
                      <a:extLst>
                        <a:ext uri="{FF2B5EF4-FFF2-40B4-BE49-F238E27FC236}">
                          <a16:creationId xmlns:a16="http://schemas.microsoft.com/office/drawing/2014/main" id="{E30AAC24-A0AC-6405-61CC-FC63C62802D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92" name="Rectangle 2191">
                      <a:extLst>
                        <a:ext uri="{FF2B5EF4-FFF2-40B4-BE49-F238E27FC236}">
                          <a16:creationId xmlns:a16="http://schemas.microsoft.com/office/drawing/2014/main" id="{EB1E4116-AFDE-F7F0-BB69-AE2FF06500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93" name="Rectangle 2192">
                      <a:extLst>
                        <a:ext uri="{FF2B5EF4-FFF2-40B4-BE49-F238E27FC236}">
                          <a16:creationId xmlns:a16="http://schemas.microsoft.com/office/drawing/2014/main" id="{1CE818BE-1ACD-4FF3-2E95-F1B143EF1B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94" name="Rectangle 2193">
                      <a:extLst>
                        <a:ext uri="{FF2B5EF4-FFF2-40B4-BE49-F238E27FC236}">
                          <a16:creationId xmlns:a16="http://schemas.microsoft.com/office/drawing/2014/main" id="{4697B568-FD03-56C6-2CE6-34C5026EE1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95" name="Rectangle 2194">
                      <a:extLst>
                        <a:ext uri="{FF2B5EF4-FFF2-40B4-BE49-F238E27FC236}">
                          <a16:creationId xmlns:a16="http://schemas.microsoft.com/office/drawing/2014/main" id="{2CAFCA70-C422-35FB-4C80-D27F0B92A5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2095" name="Group 2094">
                    <a:extLst>
                      <a:ext uri="{FF2B5EF4-FFF2-40B4-BE49-F238E27FC236}">
                        <a16:creationId xmlns:a16="http://schemas.microsoft.com/office/drawing/2014/main" id="{D1A73BF8-723E-1B27-0E61-A8DA44952D29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164" name="Rectangle 2163">
                      <a:extLst>
                        <a:ext uri="{FF2B5EF4-FFF2-40B4-BE49-F238E27FC236}">
                          <a16:creationId xmlns:a16="http://schemas.microsoft.com/office/drawing/2014/main" id="{E6711AE6-9F4B-35C4-C200-1D2566B0B5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65" name="Rectangle 2164">
                      <a:extLst>
                        <a:ext uri="{FF2B5EF4-FFF2-40B4-BE49-F238E27FC236}">
                          <a16:creationId xmlns:a16="http://schemas.microsoft.com/office/drawing/2014/main" id="{E03D5665-5332-51ED-D4DB-C01ACD2EA48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66" name="Rectangle 2165">
                      <a:extLst>
                        <a:ext uri="{FF2B5EF4-FFF2-40B4-BE49-F238E27FC236}">
                          <a16:creationId xmlns:a16="http://schemas.microsoft.com/office/drawing/2014/main" id="{A9C512A5-57D2-D4AC-B39F-D59A244634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67" name="Rectangle 2166">
                      <a:extLst>
                        <a:ext uri="{FF2B5EF4-FFF2-40B4-BE49-F238E27FC236}">
                          <a16:creationId xmlns:a16="http://schemas.microsoft.com/office/drawing/2014/main" id="{D27559E3-BB53-28DE-693A-555704AEA6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68" name="Rectangle 2167">
                      <a:extLst>
                        <a:ext uri="{FF2B5EF4-FFF2-40B4-BE49-F238E27FC236}">
                          <a16:creationId xmlns:a16="http://schemas.microsoft.com/office/drawing/2014/main" id="{3A2019E3-E364-1F2B-D3B7-B46E8C9F75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69" name="Rectangle 2168">
                      <a:extLst>
                        <a:ext uri="{FF2B5EF4-FFF2-40B4-BE49-F238E27FC236}">
                          <a16:creationId xmlns:a16="http://schemas.microsoft.com/office/drawing/2014/main" id="{5B2A176F-DABF-214E-464D-E3A8D1785F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70" name="Rectangle 2169">
                      <a:extLst>
                        <a:ext uri="{FF2B5EF4-FFF2-40B4-BE49-F238E27FC236}">
                          <a16:creationId xmlns:a16="http://schemas.microsoft.com/office/drawing/2014/main" id="{62066814-3313-AE58-2C18-93EACAD5F1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71" name="Rectangle 2170">
                      <a:extLst>
                        <a:ext uri="{FF2B5EF4-FFF2-40B4-BE49-F238E27FC236}">
                          <a16:creationId xmlns:a16="http://schemas.microsoft.com/office/drawing/2014/main" id="{AF4D23E6-CCAE-6DAD-84F4-67F484D80D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72" name="Rectangle 2171">
                      <a:extLst>
                        <a:ext uri="{FF2B5EF4-FFF2-40B4-BE49-F238E27FC236}">
                          <a16:creationId xmlns:a16="http://schemas.microsoft.com/office/drawing/2014/main" id="{3AB4A583-4E5E-5F24-ED9A-EF0F61713D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73" name="Rectangle 2172">
                      <a:extLst>
                        <a:ext uri="{FF2B5EF4-FFF2-40B4-BE49-F238E27FC236}">
                          <a16:creationId xmlns:a16="http://schemas.microsoft.com/office/drawing/2014/main" id="{853338F1-08DC-3060-E97F-DF9BEDA235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74" name="Rectangle 2173">
                      <a:extLst>
                        <a:ext uri="{FF2B5EF4-FFF2-40B4-BE49-F238E27FC236}">
                          <a16:creationId xmlns:a16="http://schemas.microsoft.com/office/drawing/2014/main" id="{C3B25361-60C7-0D12-0866-5BE989B732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75" name="Rectangle 2174">
                      <a:extLst>
                        <a:ext uri="{FF2B5EF4-FFF2-40B4-BE49-F238E27FC236}">
                          <a16:creationId xmlns:a16="http://schemas.microsoft.com/office/drawing/2014/main" id="{930FEABB-B502-33EA-73DD-9C172717E4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76" name="Rectangle 2175">
                      <a:extLst>
                        <a:ext uri="{FF2B5EF4-FFF2-40B4-BE49-F238E27FC236}">
                          <a16:creationId xmlns:a16="http://schemas.microsoft.com/office/drawing/2014/main" id="{7E3E149C-5476-E866-AF89-D2B1111ACE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77" name="Rectangle 2176">
                      <a:extLst>
                        <a:ext uri="{FF2B5EF4-FFF2-40B4-BE49-F238E27FC236}">
                          <a16:creationId xmlns:a16="http://schemas.microsoft.com/office/drawing/2014/main" id="{977A6E63-37B2-2DCD-3721-FDB1626832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78" name="Rectangle 2177">
                      <a:extLst>
                        <a:ext uri="{FF2B5EF4-FFF2-40B4-BE49-F238E27FC236}">
                          <a16:creationId xmlns:a16="http://schemas.microsoft.com/office/drawing/2014/main" id="{F612B4B1-F1D2-3285-C1F8-970EE1DA45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79" name="Rectangle 2178">
                      <a:extLst>
                        <a:ext uri="{FF2B5EF4-FFF2-40B4-BE49-F238E27FC236}">
                          <a16:creationId xmlns:a16="http://schemas.microsoft.com/office/drawing/2014/main" id="{DB933BB1-143D-D2BD-764F-D5A4B10641D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2096" name="Group 2095">
                    <a:extLst>
                      <a:ext uri="{FF2B5EF4-FFF2-40B4-BE49-F238E27FC236}">
                        <a16:creationId xmlns:a16="http://schemas.microsoft.com/office/drawing/2014/main" id="{9112884A-EA9C-E16C-F775-CD7908D0F114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148" name="Rectangle 2147">
                      <a:extLst>
                        <a:ext uri="{FF2B5EF4-FFF2-40B4-BE49-F238E27FC236}">
                          <a16:creationId xmlns:a16="http://schemas.microsoft.com/office/drawing/2014/main" id="{84B7A96A-6327-629F-D0A4-B19C414A44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49" name="Rectangle 2148">
                      <a:extLst>
                        <a:ext uri="{FF2B5EF4-FFF2-40B4-BE49-F238E27FC236}">
                          <a16:creationId xmlns:a16="http://schemas.microsoft.com/office/drawing/2014/main" id="{21628F5D-4D76-8782-37CF-373DD78ADF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50" name="Rectangle 2149">
                      <a:extLst>
                        <a:ext uri="{FF2B5EF4-FFF2-40B4-BE49-F238E27FC236}">
                          <a16:creationId xmlns:a16="http://schemas.microsoft.com/office/drawing/2014/main" id="{36CB88C2-089D-8300-55AE-3E0E82AF3FF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51" name="Rectangle 2150">
                      <a:extLst>
                        <a:ext uri="{FF2B5EF4-FFF2-40B4-BE49-F238E27FC236}">
                          <a16:creationId xmlns:a16="http://schemas.microsoft.com/office/drawing/2014/main" id="{95D456F0-4C9E-387A-5A4D-1BBB0496B42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52" name="Rectangle 2151">
                      <a:extLst>
                        <a:ext uri="{FF2B5EF4-FFF2-40B4-BE49-F238E27FC236}">
                          <a16:creationId xmlns:a16="http://schemas.microsoft.com/office/drawing/2014/main" id="{1EB43BAA-3927-8F7C-AC71-8F662E03B0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53" name="Rectangle 2152">
                      <a:extLst>
                        <a:ext uri="{FF2B5EF4-FFF2-40B4-BE49-F238E27FC236}">
                          <a16:creationId xmlns:a16="http://schemas.microsoft.com/office/drawing/2014/main" id="{DF9DC8C2-C251-C3D6-FC2E-1E08E052B4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54" name="Rectangle 2153">
                      <a:extLst>
                        <a:ext uri="{FF2B5EF4-FFF2-40B4-BE49-F238E27FC236}">
                          <a16:creationId xmlns:a16="http://schemas.microsoft.com/office/drawing/2014/main" id="{4E4C88B8-A3CB-F7B9-AEC9-3D7954E84D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55" name="Rectangle 2154">
                      <a:extLst>
                        <a:ext uri="{FF2B5EF4-FFF2-40B4-BE49-F238E27FC236}">
                          <a16:creationId xmlns:a16="http://schemas.microsoft.com/office/drawing/2014/main" id="{1BCBC8CC-98A2-AE44-70D6-4645CA8C20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56" name="Rectangle 2155">
                      <a:extLst>
                        <a:ext uri="{FF2B5EF4-FFF2-40B4-BE49-F238E27FC236}">
                          <a16:creationId xmlns:a16="http://schemas.microsoft.com/office/drawing/2014/main" id="{B188A617-D1F1-256F-658C-D6E93402E52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57" name="Rectangle 2156">
                      <a:extLst>
                        <a:ext uri="{FF2B5EF4-FFF2-40B4-BE49-F238E27FC236}">
                          <a16:creationId xmlns:a16="http://schemas.microsoft.com/office/drawing/2014/main" id="{E42785E3-8796-D804-F3C0-7EAE6B9192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58" name="Rectangle 2157">
                      <a:extLst>
                        <a:ext uri="{FF2B5EF4-FFF2-40B4-BE49-F238E27FC236}">
                          <a16:creationId xmlns:a16="http://schemas.microsoft.com/office/drawing/2014/main" id="{E3F44532-C46B-C9A4-1438-DB8BD6992D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59" name="Rectangle 2158">
                      <a:extLst>
                        <a:ext uri="{FF2B5EF4-FFF2-40B4-BE49-F238E27FC236}">
                          <a16:creationId xmlns:a16="http://schemas.microsoft.com/office/drawing/2014/main" id="{C873F760-2E91-B957-AF30-28D781BC39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60" name="Rectangle 2159">
                      <a:extLst>
                        <a:ext uri="{FF2B5EF4-FFF2-40B4-BE49-F238E27FC236}">
                          <a16:creationId xmlns:a16="http://schemas.microsoft.com/office/drawing/2014/main" id="{B3A3EE6D-9465-E9ED-3C26-ED4421C3FE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61" name="Rectangle 2160">
                      <a:extLst>
                        <a:ext uri="{FF2B5EF4-FFF2-40B4-BE49-F238E27FC236}">
                          <a16:creationId xmlns:a16="http://schemas.microsoft.com/office/drawing/2014/main" id="{67C6F9B0-CA33-F957-E182-C4F3624408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62" name="Rectangle 2161">
                      <a:extLst>
                        <a:ext uri="{FF2B5EF4-FFF2-40B4-BE49-F238E27FC236}">
                          <a16:creationId xmlns:a16="http://schemas.microsoft.com/office/drawing/2014/main" id="{9C8B0346-A3DE-0572-C2D8-6EE9BB1C11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63" name="Rectangle 2162">
                      <a:extLst>
                        <a:ext uri="{FF2B5EF4-FFF2-40B4-BE49-F238E27FC236}">
                          <a16:creationId xmlns:a16="http://schemas.microsoft.com/office/drawing/2014/main" id="{F3573945-28C7-A81D-B390-FB155091B6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2097" name="Group 2096">
                    <a:extLst>
                      <a:ext uri="{FF2B5EF4-FFF2-40B4-BE49-F238E27FC236}">
                        <a16:creationId xmlns:a16="http://schemas.microsoft.com/office/drawing/2014/main" id="{789115A3-80E8-8AD5-3BA5-7B4C7D73EC54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132" name="Rectangle 2131">
                      <a:extLst>
                        <a:ext uri="{FF2B5EF4-FFF2-40B4-BE49-F238E27FC236}">
                          <a16:creationId xmlns:a16="http://schemas.microsoft.com/office/drawing/2014/main" id="{698602E0-5997-52EA-65E6-B45283B561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33" name="Rectangle 2132">
                      <a:extLst>
                        <a:ext uri="{FF2B5EF4-FFF2-40B4-BE49-F238E27FC236}">
                          <a16:creationId xmlns:a16="http://schemas.microsoft.com/office/drawing/2014/main" id="{0AF9D50C-E0A3-7A70-4408-4ACEE057FC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34" name="Rectangle 2133">
                      <a:extLst>
                        <a:ext uri="{FF2B5EF4-FFF2-40B4-BE49-F238E27FC236}">
                          <a16:creationId xmlns:a16="http://schemas.microsoft.com/office/drawing/2014/main" id="{00CD8D8A-3984-A1ED-1591-7AEFAB9A4B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35" name="Rectangle 2134">
                      <a:extLst>
                        <a:ext uri="{FF2B5EF4-FFF2-40B4-BE49-F238E27FC236}">
                          <a16:creationId xmlns:a16="http://schemas.microsoft.com/office/drawing/2014/main" id="{80202AB7-AD2F-38AD-F236-E0ED207B7F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36" name="Rectangle 2135">
                      <a:extLst>
                        <a:ext uri="{FF2B5EF4-FFF2-40B4-BE49-F238E27FC236}">
                          <a16:creationId xmlns:a16="http://schemas.microsoft.com/office/drawing/2014/main" id="{C9B9227A-6232-907A-53EF-3CFFD0DCEFE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37" name="Rectangle 2136">
                      <a:extLst>
                        <a:ext uri="{FF2B5EF4-FFF2-40B4-BE49-F238E27FC236}">
                          <a16:creationId xmlns:a16="http://schemas.microsoft.com/office/drawing/2014/main" id="{EF3D9072-0738-0412-19A1-7B48567CD3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38" name="Rectangle 2137">
                      <a:extLst>
                        <a:ext uri="{FF2B5EF4-FFF2-40B4-BE49-F238E27FC236}">
                          <a16:creationId xmlns:a16="http://schemas.microsoft.com/office/drawing/2014/main" id="{6F2BE85E-6D03-B239-F418-88A65FCED5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39" name="Rectangle 2138">
                      <a:extLst>
                        <a:ext uri="{FF2B5EF4-FFF2-40B4-BE49-F238E27FC236}">
                          <a16:creationId xmlns:a16="http://schemas.microsoft.com/office/drawing/2014/main" id="{329F2368-1102-BA15-2DE0-D009FA6FA9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40" name="Rectangle 2139">
                      <a:extLst>
                        <a:ext uri="{FF2B5EF4-FFF2-40B4-BE49-F238E27FC236}">
                          <a16:creationId xmlns:a16="http://schemas.microsoft.com/office/drawing/2014/main" id="{B6A9C038-E2F4-9DC6-7C22-E2B6DC33E7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41" name="Rectangle 2140">
                      <a:extLst>
                        <a:ext uri="{FF2B5EF4-FFF2-40B4-BE49-F238E27FC236}">
                          <a16:creationId xmlns:a16="http://schemas.microsoft.com/office/drawing/2014/main" id="{62A9510E-8037-8EF0-E056-31A0983498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42" name="Rectangle 2141">
                      <a:extLst>
                        <a:ext uri="{FF2B5EF4-FFF2-40B4-BE49-F238E27FC236}">
                          <a16:creationId xmlns:a16="http://schemas.microsoft.com/office/drawing/2014/main" id="{C00651DB-2675-70AE-9DC7-5EAFBC80395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43" name="Rectangle 2142">
                      <a:extLst>
                        <a:ext uri="{FF2B5EF4-FFF2-40B4-BE49-F238E27FC236}">
                          <a16:creationId xmlns:a16="http://schemas.microsoft.com/office/drawing/2014/main" id="{5CA31B5D-D609-3ED9-232C-572DDDDF5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44" name="Rectangle 2143">
                      <a:extLst>
                        <a:ext uri="{FF2B5EF4-FFF2-40B4-BE49-F238E27FC236}">
                          <a16:creationId xmlns:a16="http://schemas.microsoft.com/office/drawing/2014/main" id="{DB1D57E2-C12A-2C17-DF56-7BBCB9B88D5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45" name="Rectangle 2144">
                      <a:extLst>
                        <a:ext uri="{FF2B5EF4-FFF2-40B4-BE49-F238E27FC236}">
                          <a16:creationId xmlns:a16="http://schemas.microsoft.com/office/drawing/2014/main" id="{E87FE7C6-3A35-841D-B14C-A2E0B3690F2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46" name="Rectangle 2145">
                      <a:extLst>
                        <a:ext uri="{FF2B5EF4-FFF2-40B4-BE49-F238E27FC236}">
                          <a16:creationId xmlns:a16="http://schemas.microsoft.com/office/drawing/2014/main" id="{FF8C26EF-4F4D-4E00-D050-7E946A3043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47" name="Rectangle 2146">
                      <a:extLst>
                        <a:ext uri="{FF2B5EF4-FFF2-40B4-BE49-F238E27FC236}">
                          <a16:creationId xmlns:a16="http://schemas.microsoft.com/office/drawing/2014/main" id="{66155582-5F37-7E50-CE07-CED66CD30D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2098" name="Group 2097">
                    <a:extLst>
                      <a:ext uri="{FF2B5EF4-FFF2-40B4-BE49-F238E27FC236}">
                        <a16:creationId xmlns:a16="http://schemas.microsoft.com/office/drawing/2014/main" id="{2003F5E9-A717-8844-8D39-312223F671D3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116" name="Rectangle 2115">
                      <a:extLst>
                        <a:ext uri="{FF2B5EF4-FFF2-40B4-BE49-F238E27FC236}">
                          <a16:creationId xmlns:a16="http://schemas.microsoft.com/office/drawing/2014/main" id="{C500D5C3-9241-A600-7C2F-E1807CFB3E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17" name="Rectangle 2116">
                      <a:extLst>
                        <a:ext uri="{FF2B5EF4-FFF2-40B4-BE49-F238E27FC236}">
                          <a16:creationId xmlns:a16="http://schemas.microsoft.com/office/drawing/2014/main" id="{32FC8531-B9E1-2CDF-C677-537F1A065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18" name="Rectangle 2117">
                      <a:extLst>
                        <a:ext uri="{FF2B5EF4-FFF2-40B4-BE49-F238E27FC236}">
                          <a16:creationId xmlns:a16="http://schemas.microsoft.com/office/drawing/2014/main" id="{84D014AD-15A1-96AE-164F-B48847C59D3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19" name="Rectangle 2118">
                      <a:extLst>
                        <a:ext uri="{FF2B5EF4-FFF2-40B4-BE49-F238E27FC236}">
                          <a16:creationId xmlns:a16="http://schemas.microsoft.com/office/drawing/2014/main" id="{8B364989-581F-5D9F-6D87-6197DA856A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20" name="Rectangle 2119">
                      <a:extLst>
                        <a:ext uri="{FF2B5EF4-FFF2-40B4-BE49-F238E27FC236}">
                          <a16:creationId xmlns:a16="http://schemas.microsoft.com/office/drawing/2014/main" id="{A668B6E6-01BA-9DDC-2374-DD2AF9E7E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21" name="Rectangle 2120">
                      <a:extLst>
                        <a:ext uri="{FF2B5EF4-FFF2-40B4-BE49-F238E27FC236}">
                          <a16:creationId xmlns:a16="http://schemas.microsoft.com/office/drawing/2014/main" id="{5CE5B4D4-8C28-50F9-BC64-24E5C1462C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22" name="Rectangle 2121">
                      <a:extLst>
                        <a:ext uri="{FF2B5EF4-FFF2-40B4-BE49-F238E27FC236}">
                          <a16:creationId xmlns:a16="http://schemas.microsoft.com/office/drawing/2014/main" id="{896A21C6-B69C-85E1-F249-7F0C46A15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23" name="Rectangle 2122">
                      <a:extLst>
                        <a:ext uri="{FF2B5EF4-FFF2-40B4-BE49-F238E27FC236}">
                          <a16:creationId xmlns:a16="http://schemas.microsoft.com/office/drawing/2014/main" id="{6E6CA327-7996-0935-3AEE-03A25CEA8D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24" name="Rectangle 2123">
                      <a:extLst>
                        <a:ext uri="{FF2B5EF4-FFF2-40B4-BE49-F238E27FC236}">
                          <a16:creationId xmlns:a16="http://schemas.microsoft.com/office/drawing/2014/main" id="{3598F8C8-70F9-A88E-B11D-CC758C51CF7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25" name="Rectangle 2124">
                      <a:extLst>
                        <a:ext uri="{FF2B5EF4-FFF2-40B4-BE49-F238E27FC236}">
                          <a16:creationId xmlns:a16="http://schemas.microsoft.com/office/drawing/2014/main" id="{F84D1E1A-4B93-7F1A-47E8-CBCFA931F51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26" name="Rectangle 2125">
                      <a:extLst>
                        <a:ext uri="{FF2B5EF4-FFF2-40B4-BE49-F238E27FC236}">
                          <a16:creationId xmlns:a16="http://schemas.microsoft.com/office/drawing/2014/main" id="{435AA5D2-BB39-A929-2D41-6C283004F8B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27" name="Rectangle 2126">
                      <a:extLst>
                        <a:ext uri="{FF2B5EF4-FFF2-40B4-BE49-F238E27FC236}">
                          <a16:creationId xmlns:a16="http://schemas.microsoft.com/office/drawing/2014/main" id="{4B3CBE32-A782-E9AE-24C6-6F24DA485E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28" name="Rectangle 2127">
                      <a:extLst>
                        <a:ext uri="{FF2B5EF4-FFF2-40B4-BE49-F238E27FC236}">
                          <a16:creationId xmlns:a16="http://schemas.microsoft.com/office/drawing/2014/main" id="{F8C2B779-B2CB-AF9C-7ECE-B11D2E5149B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29" name="Rectangle 2128">
                      <a:extLst>
                        <a:ext uri="{FF2B5EF4-FFF2-40B4-BE49-F238E27FC236}">
                          <a16:creationId xmlns:a16="http://schemas.microsoft.com/office/drawing/2014/main" id="{B48B42B9-2E05-9E9B-9345-31AD870A95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30" name="Rectangle 2129">
                      <a:extLst>
                        <a:ext uri="{FF2B5EF4-FFF2-40B4-BE49-F238E27FC236}">
                          <a16:creationId xmlns:a16="http://schemas.microsoft.com/office/drawing/2014/main" id="{74DBA6AE-79F3-D22A-3D51-E375FBAD1E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31" name="Rectangle 2130">
                      <a:extLst>
                        <a:ext uri="{FF2B5EF4-FFF2-40B4-BE49-F238E27FC236}">
                          <a16:creationId xmlns:a16="http://schemas.microsoft.com/office/drawing/2014/main" id="{6C777438-E33B-1D74-445D-7813E7F3B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2099" name="Group 2098">
                    <a:extLst>
                      <a:ext uri="{FF2B5EF4-FFF2-40B4-BE49-F238E27FC236}">
                        <a16:creationId xmlns:a16="http://schemas.microsoft.com/office/drawing/2014/main" id="{0E2073CE-20C0-242E-7A6A-226C2E0641FF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100" name="Rectangle 2099">
                      <a:extLst>
                        <a:ext uri="{FF2B5EF4-FFF2-40B4-BE49-F238E27FC236}">
                          <a16:creationId xmlns:a16="http://schemas.microsoft.com/office/drawing/2014/main" id="{65110F75-F00D-9533-C8D0-14C174E683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01" name="Rectangle 2100">
                      <a:extLst>
                        <a:ext uri="{FF2B5EF4-FFF2-40B4-BE49-F238E27FC236}">
                          <a16:creationId xmlns:a16="http://schemas.microsoft.com/office/drawing/2014/main" id="{3F41B4EB-5BFC-FC59-93D0-67015C019A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02" name="Rectangle 2101">
                      <a:extLst>
                        <a:ext uri="{FF2B5EF4-FFF2-40B4-BE49-F238E27FC236}">
                          <a16:creationId xmlns:a16="http://schemas.microsoft.com/office/drawing/2014/main" id="{2C8AD94B-BB13-04B1-188E-5E24F59CB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03" name="Rectangle 2102">
                      <a:extLst>
                        <a:ext uri="{FF2B5EF4-FFF2-40B4-BE49-F238E27FC236}">
                          <a16:creationId xmlns:a16="http://schemas.microsoft.com/office/drawing/2014/main" id="{D7B5D875-EA71-B121-4A00-6363FEB0C98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04" name="Rectangle 2103">
                      <a:extLst>
                        <a:ext uri="{FF2B5EF4-FFF2-40B4-BE49-F238E27FC236}">
                          <a16:creationId xmlns:a16="http://schemas.microsoft.com/office/drawing/2014/main" id="{7C97A04F-319D-9DB0-F85A-0596A6C7DB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05" name="Rectangle 2104">
                      <a:extLst>
                        <a:ext uri="{FF2B5EF4-FFF2-40B4-BE49-F238E27FC236}">
                          <a16:creationId xmlns:a16="http://schemas.microsoft.com/office/drawing/2014/main" id="{4835B5C3-107A-5CAE-DAA5-24B883555A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06" name="Rectangle 2105">
                      <a:extLst>
                        <a:ext uri="{FF2B5EF4-FFF2-40B4-BE49-F238E27FC236}">
                          <a16:creationId xmlns:a16="http://schemas.microsoft.com/office/drawing/2014/main" id="{5B1CFB5C-5E36-9110-FEDF-D98AFFB222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07" name="Rectangle 2106">
                      <a:extLst>
                        <a:ext uri="{FF2B5EF4-FFF2-40B4-BE49-F238E27FC236}">
                          <a16:creationId xmlns:a16="http://schemas.microsoft.com/office/drawing/2014/main" id="{76C75905-FD51-F825-2EF6-A056A6CC00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08" name="Rectangle 2107">
                      <a:extLst>
                        <a:ext uri="{FF2B5EF4-FFF2-40B4-BE49-F238E27FC236}">
                          <a16:creationId xmlns:a16="http://schemas.microsoft.com/office/drawing/2014/main" id="{9628691D-A983-9900-226B-CDC6105B5F4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09" name="Rectangle 2108">
                      <a:extLst>
                        <a:ext uri="{FF2B5EF4-FFF2-40B4-BE49-F238E27FC236}">
                          <a16:creationId xmlns:a16="http://schemas.microsoft.com/office/drawing/2014/main" id="{81077098-F21F-370B-EBCE-6A9DB287DF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10" name="Rectangle 2109">
                      <a:extLst>
                        <a:ext uri="{FF2B5EF4-FFF2-40B4-BE49-F238E27FC236}">
                          <a16:creationId xmlns:a16="http://schemas.microsoft.com/office/drawing/2014/main" id="{0999BC23-3D88-F79B-0948-CE77DBF69D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11" name="Rectangle 2110">
                      <a:extLst>
                        <a:ext uri="{FF2B5EF4-FFF2-40B4-BE49-F238E27FC236}">
                          <a16:creationId xmlns:a16="http://schemas.microsoft.com/office/drawing/2014/main" id="{32C35969-52C7-8E0C-2976-7DE746FB11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12" name="Rectangle 2111">
                      <a:extLst>
                        <a:ext uri="{FF2B5EF4-FFF2-40B4-BE49-F238E27FC236}">
                          <a16:creationId xmlns:a16="http://schemas.microsoft.com/office/drawing/2014/main" id="{F4A10A44-7854-C2BA-F0C6-F9BE5103253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13" name="Rectangle 2112">
                      <a:extLst>
                        <a:ext uri="{FF2B5EF4-FFF2-40B4-BE49-F238E27FC236}">
                          <a16:creationId xmlns:a16="http://schemas.microsoft.com/office/drawing/2014/main" id="{B8924B3F-675B-02D0-50AC-2937CDAE26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14" name="Rectangle 2113">
                      <a:extLst>
                        <a:ext uri="{FF2B5EF4-FFF2-40B4-BE49-F238E27FC236}">
                          <a16:creationId xmlns:a16="http://schemas.microsoft.com/office/drawing/2014/main" id="{34CEE1AF-EEF2-F149-690F-E32E0CCF6D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115" name="Rectangle 2114">
                      <a:extLst>
                        <a:ext uri="{FF2B5EF4-FFF2-40B4-BE49-F238E27FC236}">
                          <a16:creationId xmlns:a16="http://schemas.microsoft.com/office/drawing/2014/main" id="{2A3B5A70-FBA4-F66F-AA94-66A180B91BA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681" name="Group 1680">
                  <a:extLst>
                    <a:ext uri="{FF2B5EF4-FFF2-40B4-BE49-F238E27FC236}">
                      <a16:creationId xmlns:a16="http://schemas.microsoft.com/office/drawing/2014/main" id="{F1333784-A566-4912-9791-E236EE81E3B9}"/>
                    </a:ext>
                  </a:extLst>
                </p:cNvPr>
                <p:cNvGrpSpPr/>
                <p:nvPr/>
              </p:nvGrpSpPr>
              <p:grpSpPr>
                <a:xfrm>
                  <a:off x="3236353" y="1971777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1956" name="Group 1955">
                    <a:extLst>
                      <a:ext uri="{FF2B5EF4-FFF2-40B4-BE49-F238E27FC236}">
                        <a16:creationId xmlns:a16="http://schemas.microsoft.com/office/drawing/2014/main" id="{69E33E2A-A8BD-CFEF-077F-CB86C8427488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076" name="Rectangle 2075">
                      <a:extLst>
                        <a:ext uri="{FF2B5EF4-FFF2-40B4-BE49-F238E27FC236}">
                          <a16:creationId xmlns:a16="http://schemas.microsoft.com/office/drawing/2014/main" id="{166DC037-7FD2-8E87-7BF0-0E5CAF546B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77" name="Rectangle 2076">
                      <a:extLst>
                        <a:ext uri="{FF2B5EF4-FFF2-40B4-BE49-F238E27FC236}">
                          <a16:creationId xmlns:a16="http://schemas.microsoft.com/office/drawing/2014/main" id="{54713572-080A-DDBB-2F29-32DA06EBC5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78" name="Rectangle 2077">
                      <a:extLst>
                        <a:ext uri="{FF2B5EF4-FFF2-40B4-BE49-F238E27FC236}">
                          <a16:creationId xmlns:a16="http://schemas.microsoft.com/office/drawing/2014/main" id="{BBD581A5-8CD3-A5F8-3CBE-3D6FDB129AC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79" name="Rectangle 2078">
                      <a:extLst>
                        <a:ext uri="{FF2B5EF4-FFF2-40B4-BE49-F238E27FC236}">
                          <a16:creationId xmlns:a16="http://schemas.microsoft.com/office/drawing/2014/main" id="{569F5281-0278-1037-C21A-56B714BC22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80" name="Rectangle 2079">
                      <a:extLst>
                        <a:ext uri="{FF2B5EF4-FFF2-40B4-BE49-F238E27FC236}">
                          <a16:creationId xmlns:a16="http://schemas.microsoft.com/office/drawing/2014/main" id="{653C4780-47D7-5E32-7747-241660A0994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81" name="Rectangle 2080">
                      <a:extLst>
                        <a:ext uri="{FF2B5EF4-FFF2-40B4-BE49-F238E27FC236}">
                          <a16:creationId xmlns:a16="http://schemas.microsoft.com/office/drawing/2014/main" id="{75E84C38-0F77-2AC1-69A7-B9D1EA70C3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82" name="Rectangle 2081">
                      <a:extLst>
                        <a:ext uri="{FF2B5EF4-FFF2-40B4-BE49-F238E27FC236}">
                          <a16:creationId xmlns:a16="http://schemas.microsoft.com/office/drawing/2014/main" id="{66B6D049-160B-1C8C-DC5D-DBB5E9DDDA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83" name="Rectangle 2082">
                      <a:extLst>
                        <a:ext uri="{FF2B5EF4-FFF2-40B4-BE49-F238E27FC236}">
                          <a16:creationId xmlns:a16="http://schemas.microsoft.com/office/drawing/2014/main" id="{DA7F8F45-DBD4-AF69-6D92-4CF036305D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84" name="Rectangle 2083">
                      <a:extLst>
                        <a:ext uri="{FF2B5EF4-FFF2-40B4-BE49-F238E27FC236}">
                          <a16:creationId xmlns:a16="http://schemas.microsoft.com/office/drawing/2014/main" id="{8E0AAA2A-1C73-2A04-CC0D-3A561E5593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85" name="Rectangle 2084">
                      <a:extLst>
                        <a:ext uri="{FF2B5EF4-FFF2-40B4-BE49-F238E27FC236}">
                          <a16:creationId xmlns:a16="http://schemas.microsoft.com/office/drawing/2014/main" id="{02896A86-AA08-FDCB-ED2D-5104EAD2DD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86" name="Rectangle 2085">
                      <a:extLst>
                        <a:ext uri="{FF2B5EF4-FFF2-40B4-BE49-F238E27FC236}">
                          <a16:creationId xmlns:a16="http://schemas.microsoft.com/office/drawing/2014/main" id="{A0BF2527-CF89-FC34-1559-6CED4B548F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87" name="Rectangle 2086">
                      <a:extLst>
                        <a:ext uri="{FF2B5EF4-FFF2-40B4-BE49-F238E27FC236}">
                          <a16:creationId xmlns:a16="http://schemas.microsoft.com/office/drawing/2014/main" id="{EF4FDD19-EC5B-B4BD-7C93-39D8FA31EE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88" name="Rectangle 2087">
                      <a:extLst>
                        <a:ext uri="{FF2B5EF4-FFF2-40B4-BE49-F238E27FC236}">
                          <a16:creationId xmlns:a16="http://schemas.microsoft.com/office/drawing/2014/main" id="{761179F1-CA2B-D690-D5D0-FDB08137CE2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89" name="Rectangle 2088">
                      <a:extLst>
                        <a:ext uri="{FF2B5EF4-FFF2-40B4-BE49-F238E27FC236}">
                          <a16:creationId xmlns:a16="http://schemas.microsoft.com/office/drawing/2014/main" id="{4A0F0A80-72CC-C96E-29F3-60F8476C7D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90" name="Rectangle 2089">
                      <a:extLst>
                        <a:ext uri="{FF2B5EF4-FFF2-40B4-BE49-F238E27FC236}">
                          <a16:creationId xmlns:a16="http://schemas.microsoft.com/office/drawing/2014/main" id="{2AAC8E15-35CC-E13A-FA1B-753C4143E1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91" name="Rectangle 2090">
                      <a:extLst>
                        <a:ext uri="{FF2B5EF4-FFF2-40B4-BE49-F238E27FC236}">
                          <a16:creationId xmlns:a16="http://schemas.microsoft.com/office/drawing/2014/main" id="{4D8FB40A-4748-2BAF-B237-83404F69C8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957" name="Group 1956">
                    <a:extLst>
                      <a:ext uri="{FF2B5EF4-FFF2-40B4-BE49-F238E27FC236}">
                        <a16:creationId xmlns:a16="http://schemas.microsoft.com/office/drawing/2014/main" id="{C4B6B054-E2D6-B139-41E6-402123E022CF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060" name="Rectangle 2059">
                      <a:extLst>
                        <a:ext uri="{FF2B5EF4-FFF2-40B4-BE49-F238E27FC236}">
                          <a16:creationId xmlns:a16="http://schemas.microsoft.com/office/drawing/2014/main" id="{62A90864-25FF-6EFD-FF4C-F60D8D6519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61" name="Rectangle 2060">
                      <a:extLst>
                        <a:ext uri="{FF2B5EF4-FFF2-40B4-BE49-F238E27FC236}">
                          <a16:creationId xmlns:a16="http://schemas.microsoft.com/office/drawing/2014/main" id="{F11DC601-960B-B83F-EAC5-9F649443A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62" name="Rectangle 2061">
                      <a:extLst>
                        <a:ext uri="{FF2B5EF4-FFF2-40B4-BE49-F238E27FC236}">
                          <a16:creationId xmlns:a16="http://schemas.microsoft.com/office/drawing/2014/main" id="{C190D374-B5A6-71D6-A362-2160B0BEE6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63" name="Rectangle 2062">
                      <a:extLst>
                        <a:ext uri="{FF2B5EF4-FFF2-40B4-BE49-F238E27FC236}">
                          <a16:creationId xmlns:a16="http://schemas.microsoft.com/office/drawing/2014/main" id="{49945056-60AB-43F0-1F3C-B8C7B4222DA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64" name="Rectangle 2063">
                      <a:extLst>
                        <a:ext uri="{FF2B5EF4-FFF2-40B4-BE49-F238E27FC236}">
                          <a16:creationId xmlns:a16="http://schemas.microsoft.com/office/drawing/2014/main" id="{4C831085-B523-81C8-93E1-B75BD80416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65" name="Rectangle 2064">
                      <a:extLst>
                        <a:ext uri="{FF2B5EF4-FFF2-40B4-BE49-F238E27FC236}">
                          <a16:creationId xmlns:a16="http://schemas.microsoft.com/office/drawing/2014/main" id="{1B772D89-2FB7-D8D6-486F-4BDC19EDE6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66" name="Rectangle 2065">
                      <a:extLst>
                        <a:ext uri="{FF2B5EF4-FFF2-40B4-BE49-F238E27FC236}">
                          <a16:creationId xmlns:a16="http://schemas.microsoft.com/office/drawing/2014/main" id="{2D1327D2-EBC7-54AA-C352-A93AED51AC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67" name="Rectangle 2066">
                      <a:extLst>
                        <a:ext uri="{FF2B5EF4-FFF2-40B4-BE49-F238E27FC236}">
                          <a16:creationId xmlns:a16="http://schemas.microsoft.com/office/drawing/2014/main" id="{9D3A0B32-778D-7147-8988-9892349915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68" name="Rectangle 2067">
                      <a:extLst>
                        <a:ext uri="{FF2B5EF4-FFF2-40B4-BE49-F238E27FC236}">
                          <a16:creationId xmlns:a16="http://schemas.microsoft.com/office/drawing/2014/main" id="{9E36AF98-561B-A1D6-6644-59A9DE37096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69" name="Rectangle 2068">
                      <a:extLst>
                        <a:ext uri="{FF2B5EF4-FFF2-40B4-BE49-F238E27FC236}">
                          <a16:creationId xmlns:a16="http://schemas.microsoft.com/office/drawing/2014/main" id="{39C9B454-B885-2E93-9D59-99E24862B3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70" name="Rectangle 2069">
                      <a:extLst>
                        <a:ext uri="{FF2B5EF4-FFF2-40B4-BE49-F238E27FC236}">
                          <a16:creationId xmlns:a16="http://schemas.microsoft.com/office/drawing/2014/main" id="{900F3EC5-580A-7C64-884F-F1FC55DFA4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71" name="Rectangle 2070">
                      <a:extLst>
                        <a:ext uri="{FF2B5EF4-FFF2-40B4-BE49-F238E27FC236}">
                          <a16:creationId xmlns:a16="http://schemas.microsoft.com/office/drawing/2014/main" id="{D04014E5-2012-859A-C591-F7FB0048F3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72" name="Rectangle 2071">
                      <a:extLst>
                        <a:ext uri="{FF2B5EF4-FFF2-40B4-BE49-F238E27FC236}">
                          <a16:creationId xmlns:a16="http://schemas.microsoft.com/office/drawing/2014/main" id="{DFC2D70F-2754-5892-D671-22C414B14C5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73" name="Rectangle 2072">
                      <a:extLst>
                        <a:ext uri="{FF2B5EF4-FFF2-40B4-BE49-F238E27FC236}">
                          <a16:creationId xmlns:a16="http://schemas.microsoft.com/office/drawing/2014/main" id="{24631E89-FF35-2C12-0A1F-B64B559AD5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74" name="Rectangle 2073">
                      <a:extLst>
                        <a:ext uri="{FF2B5EF4-FFF2-40B4-BE49-F238E27FC236}">
                          <a16:creationId xmlns:a16="http://schemas.microsoft.com/office/drawing/2014/main" id="{B8C341CB-3E7E-C541-9DA8-4BF55CA60F6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75" name="Rectangle 2074">
                      <a:extLst>
                        <a:ext uri="{FF2B5EF4-FFF2-40B4-BE49-F238E27FC236}">
                          <a16:creationId xmlns:a16="http://schemas.microsoft.com/office/drawing/2014/main" id="{4E801798-2D15-F71D-9BE8-C7585FC67C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958" name="Group 1957">
                    <a:extLst>
                      <a:ext uri="{FF2B5EF4-FFF2-40B4-BE49-F238E27FC236}">
                        <a16:creationId xmlns:a16="http://schemas.microsoft.com/office/drawing/2014/main" id="{E2889FFA-DFE1-4692-BCF9-D9C855B88480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044" name="Rectangle 2043">
                      <a:extLst>
                        <a:ext uri="{FF2B5EF4-FFF2-40B4-BE49-F238E27FC236}">
                          <a16:creationId xmlns:a16="http://schemas.microsoft.com/office/drawing/2014/main" id="{FB7162D6-F08A-98EB-5EC2-B97EAE36AD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45" name="Rectangle 2044">
                      <a:extLst>
                        <a:ext uri="{FF2B5EF4-FFF2-40B4-BE49-F238E27FC236}">
                          <a16:creationId xmlns:a16="http://schemas.microsoft.com/office/drawing/2014/main" id="{22298B78-28FC-B5EC-A73F-628DC75C349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46" name="Rectangle 2045">
                      <a:extLst>
                        <a:ext uri="{FF2B5EF4-FFF2-40B4-BE49-F238E27FC236}">
                          <a16:creationId xmlns:a16="http://schemas.microsoft.com/office/drawing/2014/main" id="{2A94D9B3-CC20-A988-5993-3749C597BB2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47" name="Rectangle 2046">
                      <a:extLst>
                        <a:ext uri="{FF2B5EF4-FFF2-40B4-BE49-F238E27FC236}">
                          <a16:creationId xmlns:a16="http://schemas.microsoft.com/office/drawing/2014/main" id="{7936D573-5BA8-6CC6-F0DD-1BDE21C585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48" name="Rectangle 2047">
                      <a:extLst>
                        <a:ext uri="{FF2B5EF4-FFF2-40B4-BE49-F238E27FC236}">
                          <a16:creationId xmlns:a16="http://schemas.microsoft.com/office/drawing/2014/main" id="{BA3E0AAA-5A70-D4E0-545A-2DCC4C31DF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49" name="Rectangle 2048">
                      <a:extLst>
                        <a:ext uri="{FF2B5EF4-FFF2-40B4-BE49-F238E27FC236}">
                          <a16:creationId xmlns:a16="http://schemas.microsoft.com/office/drawing/2014/main" id="{768547C2-CF1E-5917-DE7F-98CB1057F3E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50" name="Rectangle 2049">
                      <a:extLst>
                        <a:ext uri="{FF2B5EF4-FFF2-40B4-BE49-F238E27FC236}">
                          <a16:creationId xmlns:a16="http://schemas.microsoft.com/office/drawing/2014/main" id="{A0823DD0-B245-5BDA-2851-EDDF0A602E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51" name="Rectangle 2050">
                      <a:extLst>
                        <a:ext uri="{FF2B5EF4-FFF2-40B4-BE49-F238E27FC236}">
                          <a16:creationId xmlns:a16="http://schemas.microsoft.com/office/drawing/2014/main" id="{68C47587-7AFC-1E3F-2ED9-69D85369AE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52" name="Rectangle 2051">
                      <a:extLst>
                        <a:ext uri="{FF2B5EF4-FFF2-40B4-BE49-F238E27FC236}">
                          <a16:creationId xmlns:a16="http://schemas.microsoft.com/office/drawing/2014/main" id="{B6E3C2E8-F294-67D2-AB56-0E3A0D7B20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53" name="Rectangle 2052">
                      <a:extLst>
                        <a:ext uri="{FF2B5EF4-FFF2-40B4-BE49-F238E27FC236}">
                          <a16:creationId xmlns:a16="http://schemas.microsoft.com/office/drawing/2014/main" id="{51F5AAB4-6FFE-EA0B-7827-FD5EE92BFC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54" name="Rectangle 2053">
                      <a:extLst>
                        <a:ext uri="{FF2B5EF4-FFF2-40B4-BE49-F238E27FC236}">
                          <a16:creationId xmlns:a16="http://schemas.microsoft.com/office/drawing/2014/main" id="{4F432D3E-087B-E252-02D8-FEAF36D3DBB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55" name="Rectangle 2054">
                      <a:extLst>
                        <a:ext uri="{FF2B5EF4-FFF2-40B4-BE49-F238E27FC236}">
                          <a16:creationId xmlns:a16="http://schemas.microsoft.com/office/drawing/2014/main" id="{9508060A-0886-6E72-3FB7-8FAC54DAAE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56" name="Rectangle 2055">
                      <a:extLst>
                        <a:ext uri="{FF2B5EF4-FFF2-40B4-BE49-F238E27FC236}">
                          <a16:creationId xmlns:a16="http://schemas.microsoft.com/office/drawing/2014/main" id="{FECF2027-9958-7E51-E46B-F0AF68B838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57" name="Rectangle 2056">
                      <a:extLst>
                        <a:ext uri="{FF2B5EF4-FFF2-40B4-BE49-F238E27FC236}">
                          <a16:creationId xmlns:a16="http://schemas.microsoft.com/office/drawing/2014/main" id="{89279F70-2AB3-D1C6-5B78-F16D351A93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58" name="Rectangle 2057">
                      <a:extLst>
                        <a:ext uri="{FF2B5EF4-FFF2-40B4-BE49-F238E27FC236}">
                          <a16:creationId xmlns:a16="http://schemas.microsoft.com/office/drawing/2014/main" id="{8B99C316-3772-F676-8F39-A7D0CC90C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59" name="Rectangle 2058">
                      <a:extLst>
                        <a:ext uri="{FF2B5EF4-FFF2-40B4-BE49-F238E27FC236}">
                          <a16:creationId xmlns:a16="http://schemas.microsoft.com/office/drawing/2014/main" id="{15D37DAC-49FE-D4CB-1469-5B806CBFB7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959" name="Group 1958">
                    <a:extLst>
                      <a:ext uri="{FF2B5EF4-FFF2-40B4-BE49-F238E27FC236}">
                        <a16:creationId xmlns:a16="http://schemas.microsoft.com/office/drawing/2014/main" id="{B74BE42B-B9E3-0E00-C570-8957DCEFA3B2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028" name="Rectangle 2027">
                      <a:extLst>
                        <a:ext uri="{FF2B5EF4-FFF2-40B4-BE49-F238E27FC236}">
                          <a16:creationId xmlns:a16="http://schemas.microsoft.com/office/drawing/2014/main" id="{2BAEB8E0-05C5-C03A-9530-F19CB57239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29" name="Rectangle 2028">
                      <a:extLst>
                        <a:ext uri="{FF2B5EF4-FFF2-40B4-BE49-F238E27FC236}">
                          <a16:creationId xmlns:a16="http://schemas.microsoft.com/office/drawing/2014/main" id="{C14AB395-B699-3557-C718-E4F3EC240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30" name="Rectangle 2029">
                      <a:extLst>
                        <a:ext uri="{FF2B5EF4-FFF2-40B4-BE49-F238E27FC236}">
                          <a16:creationId xmlns:a16="http://schemas.microsoft.com/office/drawing/2014/main" id="{12099FFC-832A-23B3-2722-3F4C5D3695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31" name="Rectangle 2030">
                      <a:extLst>
                        <a:ext uri="{FF2B5EF4-FFF2-40B4-BE49-F238E27FC236}">
                          <a16:creationId xmlns:a16="http://schemas.microsoft.com/office/drawing/2014/main" id="{F4C99E48-6E05-F8B6-F6E9-960D6D5E5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32" name="Rectangle 2031">
                      <a:extLst>
                        <a:ext uri="{FF2B5EF4-FFF2-40B4-BE49-F238E27FC236}">
                          <a16:creationId xmlns:a16="http://schemas.microsoft.com/office/drawing/2014/main" id="{20C784AB-B89B-E80D-342E-07384BE577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33" name="Rectangle 2032">
                      <a:extLst>
                        <a:ext uri="{FF2B5EF4-FFF2-40B4-BE49-F238E27FC236}">
                          <a16:creationId xmlns:a16="http://schemas.microsoft.com/office/drawing/2014/main" id="{6FEC4FA3-0F69-5300-B33E-2996E24979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34" name="Rectangle 2033">
                      <a:extLst>
                        <a:ext uri="{FF2B5EF4-FFF2-40B4-BE49-F238E27FC236}">
                          <a16:creationId xmlns:a16="http://schemas.microsoft.com/office/drawing/2014/main" id="{75E8B400-DD50-FA5C-7605-E8E886D36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35" name="Rectangle 2034">
                      <a:extLst>
                        <a:ext uri="{FF2B5EF4-FFF2-40B4-BE49-F238E27FC236}">
                          <a16:creationId xmlns:a16="http://schemas.microsoft.com/office/drawing/2014/main" id="{F3C8EACB-AC65-C906-A2C1-BE02071A0C3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36" name="Rectangle 2035">
                      <a:extLst>
                        <a:ext uri="{FF2B5EF4-FFF2-40B4-BE49-F238E27FC236}">
                          <a16:creationId xmlns:a16="http://schemas.microsoft.com/office/drawing/2014/main" id="{7532D6A5-6D07-28E7-2930-F39A958B5BD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37" name="Rectangle 2036">
                      <a:extLst>
                        <a:ext uri="{FF2B5EF4-FFF2-40B4-BE49-F238E27FC236}">
                          <a16:creationId xmlns:a16="http://schemas.microsoft.com/office/drawing/2014/main" id="{50E4F9CB-DAA2-42D4-1E89-AACBB9F06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38" name="Rectangle 2037">
                      <a:extLst>
                        <a:ext uri="{FF2B5EF4-FFF2-40B4-BE49-F238E27FC236}">
                          <a16:creationId xmlns:a16="http://schemas.microsoft.com/office/drawing/2014/main" id="{CBB24B1E-0EE9-8632-3DE9-E78381EE17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39" name="Rectangle 2038">
                      <a:extLst>
                        <a:ext uri="{FF2B5EF4-FFF2-40B4-BE49-F238E27FC236}">
                          <a16:creationId xmlns:a16="http://schemas.microsoft.com/office/drawing/2014/main" id="{BC2552C6-52A1-C3BC-87CE-4F7AC72760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40" name="Rectangle 2039">
                      <a:extLst>
                        <a:ext uri="{FF2B5EF4-FFF2-40B4-BE49-F238E27FC236}">
                          <a16:creationId xmlns:a16="http://schemas.microsoft.com/office/drawing/2014/main" id="{A4C162B6-2385-D4BA-CBA0-F45ACE9240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41" name="Rectangle 2040">
                      <a:extLst>
                        <a:ext uri="{FF2B5EF4-FFF2-40B4-BE49-F238E27FC236}">
                          <a16:creationId xmlns:a16="http://schemas.microsoft.com/office/drawing/2014/main" id="{EC2D95A4-D8A5-550D-487A-D01A177DE4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42" name="Rectangle 2041">
                      <a:extLst>
                        <a:ext uri="{FF2B5EF4-FFF2-40B4-BE49-F238E27FC236}">
                          <a16:creationId xmlns:a16="http://schemas.microsoft.com/office/drawing/2014/main" id="{88320090-59C2-C681-99EC-1BD0470728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43" name="Rectangle 2042">
                      <a:extLst>
                        <a:ext uri="{FF2B5EF4-FFF2-40B4-BE49-F238E27FC236}">
                          <a16:creationId xmlns:a16="http://schemas.microsoft.com/office/drawing/2014/main" id="{DBC029C0-EC48-F027-27AD-4023BAE6BA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960" name="Group 1959">
                    <a:extLst>
                      <a:ext uri="{FF2B5EF4-FFF2-40B4-BE49-F238E27FC236}">
                        <a16:creationId xmlns:a16="http://schemas.microsoft.com/office/drawing/2014/main" id="{5DB22FCB-3210-04C5-158E-889BB63F968B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2012" name="Rectangle 2011">
                      <a:extLst>
                        <a:ext uri="{FF2B5EF4-FFF2-40B4-BE49-F238E27FC236}">
                          <a16:creationId xmlns:a16="http://schemas.microsoft.com/office/drawing/2014/main" id="{FBF7AC5C-43D8-E6B8-56B5-9F10BFEF46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13" name="Rectangle 2012">
                      <a:extLst>
                        <a:ext uri="{FF2B5EF4-FFF2-40B4-BE49-F238E27FC236}">
                          <a16:creationId xmlns:a16="http://schemas.microsoft.com/office/drawing/2014/main" id="{01FF48D4-F771-F39B-5A5F-B6EA05D00F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14" name="Rectangle 2013">
                      <a:extLst>
                        <a:ext uri="{FF2B5EF4-FFF2-40B4-BE49-F238E27FC236}">
                          <a16:creationId xmlns:a16="http://schemas.microsoft.com/office/drawing/2014/main" id="{FA70E613-EDA1-EA20-3B33-905C782929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15" name="Rectangle 2014">
                      <a:extLst>
                        <a:ext uri="{FF2B5EF4-FFF2-40B4-BE49-F238E27FC236}">
                          <a16:creationId xmlns:a16="http://schemas.microsoft.com/office/drawing/2014/main" id="{997F6C92-9CE7-12A8-7382-679339A10F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16" name="Rectangle 2015">
                      <a:extLst>
                        <a:ext uri="{FF2B5EF4-FFF2-40B4-BE49-F238E27FC236}">
                          <a16:creationId xmlns:a16="http://schemas.microsoft.com/office/drawing/2014/main" id="{B97D0AB7-AF57-0BB9-A39E-02ABC91C749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17" name="Rectangle 2016">
                      <a:extLst>
                        <a:ext uri="{FF2B5EF4-FFF2-40B4-BE49-F238E27FC236}">
                          <a16:creationId xmlns:a16="http://schemas.microsoft.com/office/drawing/2014/main" id="{9581F29F-EF5B-2CE9-ED7D-F14BC67168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18" name="Rectangle 2017">
                      <a:extLst>
                        <a:ext uri="{FF2B5EF4-FFF2-40B4-BE49-F238E27FC236}">
                          <a16:creationId xmlns:a16="http://schemas.microsoft.com/office/drawing/2014/main" id="{22D3A1ED-09F8-7105-EDA6-428FC42D9DB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19" name="Rectangle 2018">
                      <a:extLst>
                        <a:ext uri="{FF2B5EF4-FFF2-40B4-BE49-F238E27FC236}">
                          <a16:creationId xmlns:a16="http://schemas.microsoft.com/office/drawing/2014/main" id="{25612266-77D8-8364-F11C-FEE3A0B0BA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20" name="Rectangle 2019">
                      <a:extLst>
                        <a:ext uri="{FF2B5EF4-FFF2-40B4-BE49-F238E27FC236}">
                          <a16:creationId xmlns:a16="http://schemas.microsoft.com/office/drawing/2014/main" id="{D90F3EF1-42D2-DC54-202D-262E4FD1D4E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21" name="Rectangle 2020">
                      <a:extLst>
                        <a:ext uri="{FF2B5EF4-FFF2-40B4-BE49-F238E27FC236}">
                          <a16:creationId xmlns:a16="http://schemas.microsoft.com/office/drawing/2014/main" id="{F9ED5BB6-C577-8325-8E61-1967FA0441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22" name="Rectangle 2021">
                      <a:extLst>
                        <a:ext uri="{FF2B5EF4-FFF2-40B4-BE49-F238E27FC236}">
                          <a16:creationId xmlns:a16="http://schemas.microsoft.com/office/drawing/2014/main" id="{73EA4702-5221-765C-BF7C-3BADB5012A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23" name="Rectangle 2022">
                      <a:extLst>
                        <a:ext uri="{FF2B5EF4-FFF2-40B4-BE49-F238E27FC236}">
                          <a16:creationId xmlns:a16="http://schemas.microsoft.com/office/drawing/2014/main" id="{40DDACED-2431-F4FA-D81A-30D6E0B174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24" name="Rectangle 2023">
                      <a:extLst>
                        <a:ext uri="{FF2B5EF4-FFF2-40B4-BE49-F238E27FC236}">
                          <a16:creationId xmlns:a16="http://schemas.microsoft.com/office/drawing/2014/main" id="{2BACF36A-04DD-C6D3-9404-A475A9DD9C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25" name="Rectangle 2024">
                      <a:extLst>
                        <a:ext uri="{FF2B5EF4-FFF2-40B4-BE49-F238E27FC236}">
                          <a16:creationId xmlns:a16="http://schemas.microsoft.com/office/drawing/2014/main" id="{A31C6C0D-E4A0-CA5B-62A9-ED4BB0684C1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26" name="Rectangle 2025">
                      <a:extLst>
                        <a:ext uri="{FF2B5EF4-FFF2-40B4-BE49-F238E27FC236}">
                          <a16:creationId xmlns:a16="http://schemas.microsoft.com/office/drawing/2014/main" id="{E61B6554-E26A-F257-32D6-98B372CEC6E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27" name="Rectangle 2026">
                      <a:extLst>
                        <a:ext uri="{FF2B5EF4-FFF2-40B4-BE49-F238E27FC236}">
                          <a16:creationId xmlns:a16="http://schemas.microsoft.com/office/drawing/2014/main" id="{0886713D-FE63-5381-050A-E438894D6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961" name="Group 1960">
                    <a:extLst>
                      <a:ext uri="{FF2B5EF4-FFF2-40B4-BE49-F238E27FC236}">
                        <a16:creationId xmlns:a16="http://schemas.microsoft.com/office/drawing/2014/main" id="{138233D8-CE6E-61A7-C827-D466A27449D0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996" name="Rectangle 1995">
                      <a:extLst>
                        <a:ext uri="{FF2B5EF4-FFF2-40B4-BE49-F238E27FC236}">
                          <a16:creationId xmlns:a16="http://schemas.microsoft.com/office/drawing/2014/main" id="{4CDD386F-8D2A-F6A9-853A-1B3D41652FD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97" name="Rectangle 1996">
                      <a:extLst>
                        <a:ext uri="{FF2B5EF4-FFF2-40B4-BE49-F238E27FC236}">
                          <a16:creationId xmlns:a16="http://schemas.microsoft.com/office/drawing/2014/main" id="{F87C3418-63CE-6468-FC08-BBE630C251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98" name="Rectangle 1997">
                      <a:extLst>
                        <a:ext uri="{FF2B5EF4-FFF2-40B4-BE49-F238E27FC236}">
                          <a16:creationId xmlns:a16="http://schemas.microsoft.com/office/drawing/2014/main" id="{85513CA5-E697-C33C-E0B7-089AFB42A4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99" name="Rectangle 1998">
                      <a:extLst>
                        <a:ext uri="{FF2B5EF4-FFF2-40B4-BE49-F238E27FC236}">
                          <a16:creationId xmlns:a16="http://schemas.microsoft.com/office/drawing/2014/main" id="{4DBEEA4D-2E43-B344-DAD6-8B1557DDAD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00" name="Rectangle 1999">
                      <a:extLst>
                        <a:ext uri="{FF2B5EF4-FFF2-40B4-BE49-F238E27FC236}">
                          <a16:creationId xmlns:a16="http://schemas.microsoft.com/office/drawing/2014/main" id="{1EAD06F1-C980-EE5C-86C0-508A231A17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01" name="Rectangle 2000">
                      <a:extLst>
                        <a:ext uri="{FF2B5EF4-FFF2-40B4-BE49-F238E27FC236}">
                          <a16:creationId xmlns:a16="http://schemas.microsoft.com/office/drawing/2014/main" id="{A20377CF-574A-13DC-181B-F3DDD860B3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02" name="Rectangle 2001">
                      <a:extLst>
                        <a:ext uri="{FF2B5EF4-FFF2-40B4-BE49-F238E27FC236}">
                          <a16:creationId xmlns:a16="http://schemas.microsoft.com/office/drawing/2014/main" id="{1620B2F9-6C2D-BE78-958C-F4142A2C2A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03" name="Rectangle 2002">
                      <a:extLst>
                        <a:ext uri="{FF2B5EF4-FFF2-40B4-BE49-F238E27FC236}">
                          <a16:creationId xmlns:a16="http://schemas.microsoft.com/office/drawing/2014/main" id="{CE07760F-301E-843D-0481-C2FF676743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04" name="Rectangle 2003">
                      <a:extLst>
                        <a:ext uri="{FF2B5EF4-FFF2-40B4-BE49-F238E27FC236}">
                          <a16:creationId xmlns:a16="http://schemas.microsoft.com/office/drawing/2014/main" id="{F2BA37EC-445F-0380-9D96-FA68A30DCE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05" name="Rectangle 2004">
                      <a:extLst>
                        <a:ext uri="{FF2B5EF4-FFF2-40B4-BE49-F238E27FC236}">
                          <a16:creationId xmlns:a16="http://schemas.microsoft.com/office/drawing/2014/main" id="{4754B2A5-56ED-5B4E-231D-72BCEA8B07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06" name="Rectangle 2005">
                      <a:extLst>
                        <a:ext uri="{FF2B5EF4-FFF2-40B4-BE49-F238E27FC236}">
                          <a16:creationId xmlns:a16="http://schemas.microsoft.com/office/drawing/2014/main" id="{610B7350-E7CB-8C28-76A0-397335EEE5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07" name="Rectangle 2006">
                      <a:extLst>
                        <a:ext uri="{FF2B5EF4-FFF2-40B4-BE49-F238E27FC236}">
                          <a16:creationId xmlns:a16="http://schemas.microsoft.com/office/drawing/2014/main" id="{99709262-AA87-C591-D3FA-C70E8BDB6E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08" name="Rectangle 2007">
                      <a:extLst>
                        <a:ext uri="{FF2B5EF4-FFF2-40B4-BE49-F238E27FC236}">
                          <a16:creationId xmlns:a16="http://schemas.microsoft.com/office/drawing/2014/main" id="{E222B2CF-C3CC-6AFE-F342-FB59E3F2E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09" name="Rectangle 2008">
                      <a:extLst>
                        <a:ext uri="{FF2B5EF4-FFF2-40B4-BE49-F238E27FC236}">
                          <a16:creationId xmlns:a16="http://schemas.microsoft.com/office/drawing/2014/main" id="{28EE661B-A87D-2029-E8E4-A69C025D35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10" name="Rectangle 2009">
                      <a:extLst>
                        <a:ext uri="{FF2B5EF4-FFF2-40B4-BE49-F238E27FC236}">
                          <a16:creationId xmlns:a16="http://schemas.microsoft.com/office/drawing/2014/main" id="{A4258BE6-1202-3498-55EF-3C25B7C579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2011" name="Rectangle 2010">
                      <a:extLst>
                        <a:ext uri="{FF2B5EF4-FFF2-40B4-BE49-F238E27FC236}">
                          <a16:creationId xmlns:a16="http://schemas.microsoft.com/office/drawing/2014/main" id="{0342B4E7-EE9D-EF13-37EE-1AF7A1EC6A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962" name="Group 1961">
                    <a:extLst>
                      <a:ext uri="{FF2B5EF4-FFF2-40B4-BE49-F238E27FC236}">
                        <a16:creationId xmlns:a16="http://schemas.microsoft.com/office/drawing/2014/main" id="{BA8DFBDB-EAF8-1344-B5FF-233D24E3A04B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980" name="Rectangle 1979">
                      <a:extLst>
                        <a:ext uri="{FF2B5EF4-FFF2-40B4-BE49-F238E27FC236}">
                          <a16:creationId xmlns:a16="http://schemas.microsoft.com/office/drawing/2014/main" id="{8BCD789B-4C62-4DB6-4C15-2ADCD6D219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81" name="Rectangle 1980">
                      <a:extLst>
                        <a:ext uri="{FF2B5EF4-FFF2-40B4-BE49-F238E27FC236}">
                          <a16:creationId xmlns:a16="http://schemas.microsoft.com/office/drawing/2014/main" id="{29CE81FB-9E51-2285-A2C8-75B4624B046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82" name="Rectangle 1981">
                      <a:extLst>
                        <a:ext uri="{FF2B5EF4-FFF2-40B4-BE49-F238E27FC236}">
                          <a16:creationId xmlns:a16="http://schemas.microsoft.com/office/drawing/2014/main" id="{5DA7130F-2AAC-BB1E-8105-125AAABB61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83" name="Rectangle 1982">
                      <a:extLst>
                        <a:ext uri="{FF2B5EF4-FFF2-40B4-BE49-F238E27FC236}">
                          <a16:creationId xmlns:a16="http://schemas.microsoft.com/office/drawing/2014/main" id="{F1B1BBE1-7DEB-1C9F-8294-D377702CA75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84" name="Rectangle 1983">
                      <a:extLst>
                        <a:ext uri="{FF2B5EF4-FFF2-40B4-BE49-F238E27FC236}">
                          <a16:creationId xmlns:a16="http://schemas.microsoft.com/office/drawing/2014/main" id="{E6D91BD1-3698-99F5-3FBF-ED4A591AE5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85" name="Rectangle 1984">
                      <a:extLst>
                        <a:ext uri="{FF2B5EF4-FFF2-40B4-BE49-F238E27FC236}">
                          <a16:creationId xmlns:a16="http://schemas.microsoft.com/office/drawing/2014/main" id="{45FCBA87-87A7-EB09-5CEC-3AA3B7FFB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86" name="Rectangle 1985">
                      <a:extLst>
                        <a:ext uri="{FF2B5EF4-FFF2-40B4-BE49-F238E27FC236}">
                          <a16:creationId xmlns:a16="http://schemas.microsoft.com/office/drawing/2014/main" id="{2265271A-B365-0D11-9D5E-0C9E9D1DC9C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87" name="Rectangle 1986">
                      <a:extLst>
                        <a:ext uri="{FF2B5EF4-FFF2-40B4-BE49-F238E27FC236}">
                          <a16:creationId xmlns:a16="http://schemas.microsoft.com/office/drawing/2014/main" id="{7C0D45F3-5D48-DDA2-E2D2-2AEE3E4EE2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88" name="Rectangle 1987">
                      <a:extLst>
                        <a:ext uri="{FF2B5EF4-FFF2-40B4-BE49-F238E27FC236}">
                          <a16:creationId xmlns:a16="http://schemas.microsoft.com/office/drawing/2014/main" id="{E016B9CC-44D0-7645-31E3-89137F1949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89" name="Rectangle 1988">
                      <a:extLst>
                        <a:ext uri="{FF2B5EF4-FFF2-40B4-BE49-F238E27FC236}">
                          <a16:creationId xmlns:a16="http://schemas.microsoft.com/office/drawing/2014/main" id="{A22D98B0-A95D-D5F6-15D8-67516DB9007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90" name="Rectangle 1989">
                      <a:extLst>
                        <a:ext uri="{FF2B5EF4-FFF2-40B4-BE49-F238E27FC236}">
                          <a16:creationId xmlns:a16="http://schemas.microsoft.com/office/drawing/2014/main" id="{EEB285C3-7BF2-49B5-8C59-C585E75537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91" name="Rectangle 1990">
                      <a:extLst>
                        <a:ext uri="{FF2B5EF4-FFF2-40B4-BE49-F238E27FC236}">
                          <a16:creationId xmlns:a16="http://schemas.microsoft.com/office/drawing/2014/main" id="{0A536038-3A44-BB62-B3A0-7C93E54EB16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92" name="Rectangle 1991">
                      <a:extLst>
                        <a:ext uri="{FF2B5EF4-FFF2-40B4-BE49-F238E27FC236}">
                          <a16:creationId xmlns:a16="http://schemas.microsoft.com/office/drawing/2014/main" id="{B77F9ABD-235A-4D60-2266-268C8476C5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93" name="Rectangle 1992">
                      <a:extLst>
                        <a:ext uri="{FF2B5EF4-FFF2-40B4-BE49-F238E27FC236}">
                          <a16:creationId xmlns:a16="http://schemas.microsoft.com/office/drawing/2014/main" id="{CE6CE939-7366-ED44-50D9-ED80FFD6BE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94" name="Rectangle 1993">
                      <a:extLst>
                        <a:ext uri="{FF2B5EF4-FFF2-40B4-BE49-F238E27FC236}">
                          <a16:creationId xmlns:a16="http://schemas.microsoft.com/office/drawing/2014/main" id="{2DDA221F-D771-7A97-E98E-EDD47A6E8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95" name="Rectangle 1994">
                      <a:extLst>
                        <a:ext uri="{FF2B5EF4-FFF2-40B4-BE49-F238E27FC236}">
                          <a16:creationId xmlns:a16="http://schemas.microsoft.com/office/drawing/2014/main" id="{E08718C6-835C-AB96-ED51-72465968213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963" name="Group 1962">
                    <a:extLst>
                      <a:ext uri="{FF2B5EF4-FFF2-40B4-BE49-F238E27FC236}">
                        <a16:creationId xmlns:a16="http://schemas.microsoft.com/office/drawing/2014/main" id="{F89A927E-7FDA-BE84-7CB1-FA8709F2BC35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964" name="Rectangle 1963">
                      <a:extLst>
                        <a:ext uri="{FF2B5EF4-FFF2-40B4-BE49-F238E27FC236}">
                          <a16:creationId xmlns:a16="http://schemas.microsoft.com/office/drawing/2014/main" id="{59D432D1-AC47-70EC-7B29-40B6F3832D9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65" name="Rectangle 1964">
                      <a:extLst>
                        <a:ext uri="{FF2B5EF4-FFF2-40B4-BE49-F238E27FC236}">
                          <a16:creationId xmlns:a16="http://schemas.microsoft.com/office/drawing/2014/main" id="{2BF8F5AF-0FD3-F20A-2BE9-7AC72BB472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66" name="Rectangle 1965">
                      <a:extLst>
                        <a:ext uri="{FF2B5EF4-FFF2-40B4-BE49-F238E27FC236}">
                          <a16:creationId xmlns:a16="http://schemas.microsoft.com/office/drawing/2014/main" id="{B9A0E881-2F83-3DD7-9230-1CAEDD1F27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67" name="Rectangle 1966">
                      <a:extLst>
                        <a:ext uri="{FF2B5EF4-FFF2-40B4-BE49-F238E27FC236}">
                          <a16:creationId xmlns:a16="http://schemas.microsoft.com/office/drawing/2014/main" id="{D8343F73-1FE1-EACE-222A-5F146FED18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68" name="Rectangle 1967">
                      <a:extLst>
                        <a:ext uri="{FF2B5EF4-FFF2-40B4-BE49-F238E27FC236}">
                          <a16:creationId xmlns:a16="http://schemas.microsoft.com/office/drawing/2014/main" id="{6D61E32A-BBFD-E4C2-53DA-E4F23AFD00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69" name="Rectangle 1968">
                      <a:extLst>
                        <a:ext uri="{FF2B5EF4-FFF2-40B4-BE49-F238E27FC236}">
                          <a16:creationId xmlns:a16="http://schemas.microsoft.com/office/drawing/2014/main" id="{0A06468C-A0CC-A296-429A-070B377416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70" name="Rectangle 1969">
                      <a:extLst>
                        <a:ext uri="{FF2B5EF4-FFF2-40B4-BE49-F238E27FC236}">
                          <a16:creationId xmlns:a16="http://schemas.microsoft.com/office/drawing/2014/main" id="{FF7830BA-1075-2C84-352D-FC2465B4F8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71" name="Rectangle 1970">
                      <a:extLst>
                        <a:ext uri="{FF2B5EF4-FFF2-40B4-BE49-F238E27FC236}">
                          <a16:creationId xmlns:a16="http://schemas.microsoft.com/office/drawing/2014/main" id="{34DF6CC1-6A0E-7B34-AEF9-822E9582CC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72" name="Rectangle 1971">
                      <a:extLst>
                        <a:ext uri="{FF2B5EF4-FFF2-40B4-BE49-F238E27FC236}">
                          <a16:creationId xmlns:a16="http://schemas.microsoft.com/office/drawing/2014/main" id="{23967371-E5F6-92DC-8ADB-471788E37D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73" name="Rectangle 1972">
                      <a:extLst>
                        <a:ext uri="{FF2B5EF4-FFF2-40B4-BE49-F238E27FC236}">
                          <a16:creationId xmlns:a16="http://schemas.microsoft.com/office/drawing/2014/main" id="{96A57C21-1F78-EEA8-DF08-2E85971E25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74" name="Rectangle 1973">
                      <a:extLst>
                        <a:ext uri="{FF2B5EF4-FFF2-40B4-BE49-F238E27FC236}">
                          <a16:creationId xmlns:a16="http://schemas.microsoft.com/office/drawing/2014/main" id="{3984B656-9A29-F04A-9466-555BF898427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75" name="Rectangle 1974">
                      <a:extLst>
                        <a:ext uri="{FF2B5EF4-FFF2-40B4-BE49-F238E27FC236}">
                          <a16:creationId xmlns:a16="http://schemas.microsoft.com/office/drawing/2014/main" id="{8B32C900-DC30-B144-A4DA-850C079ADE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76" name="Rectangle 1975">
                      <a:extLst>
                        <a:ext uri="{FF2B5EF4-FFF2-40B4-BE49-F238E27FC236}">
                          <a16:creationId xmlns:a16="http://schemas.microsoft.com/office/drawing/2014/main" id="{936B34D3-FB8D-1AFB-DD46-72521211500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77" name="Rectangle 1976">
                      <a:extLst>
                        <a:ext uri="{FF2B5EF4-FFF2-40B4-BE49-F238E27FC236}">
                          <a16:creationId xmlns:a16="http://schemas.microsoft.com/office/drawing/2014/main" id="{CBC22CBD-F4BD-3DEC-4F8A-5B3DB59E409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78" name="Rectangle 1977">
                      <a:extLst>
                        <a:ext uri="{FF2B5EF4-FFF2-40B4-BE49-F238E27FC236}">
                          <a16:creationId xmlns:a16="http://schemas.microsoft.com/office/drawing/2014/main" id="{317AA679-952B-8B44-DD4D-DEC0F1D3A9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79" name="Rectangle 1978">
                      <a:extLst>
                        <a:ext uri="{FF2B5EF4-FFF2-40B4-BE49-F238E27FC236}">
                          <a16:creationId xmlns:a16="http://schemas.microsoft.com/office/drawing/2014/main" id="{06D53055-DC5E-6E32-E33A-F75DC8A1CB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682" name="Group 1681">
                  <a:extLst>
                    <a:ext uri="{FF2B5EF4-FFF2-40B4-BE49-F238E27FC236}">
                      <a16:creationId xmlns:a16="http://schemas.microsoft.com/office/drawing/2014/main" id="{BB02E5AE-FA5D-D1A0-82FB-F5097D47EE56}"/>
                    </a:ext>
                  </a:extLst>
                </p:cNvPr>
                <p:cNvGrpSpPr/>
                <p:nvPr/>
              </p:nvGrpSpPr>
              <p:grpSpPr>
                <a:xfrm>
                  <a:off x="1352276" y="2913529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1820" name="Group 1819">
                    <a:extLst>
                      <a:ext uri="{FF2B5EF4-FFF2-40B4-BE49-F238E27FC236}">
                        <a16:creationId xmlns:a16="http://schemas.microsoft.com/office/drawing/2014/main" id="{D861CC12-A598-C594-9C54-2750410B5179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940" name="Rectangle 1939">
                      <a:extLst>
                        <a:ext uri="{FF2B5EF4-FFF2-40B4-BE49-F238E27FC236}">
                          <a16:creationId xmlns:a16="http://schemas.microsoft.com/office/drawing/2014/main" id="{C1F1ACB4-AD69-EED1-F88F-C7D250680F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41" name="Rectangle 1940">
                      <a:extLst>
                        <a:ext uri="{FF2B5EF4-FFF2-40B4-BE49-F238E27FC236}">
                          <a16:creationId xmlns:a16="http://schemas.microsoft.com/office/drawing/2014/main" id="{BFA54244-C270-F324-20EF-031EC25CE0F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42" name="Rectangle 1941">
                      <a:extLst>
                        <a:ext uri="{FF2B5EF4-FFF2-40B4-BE49-F238E27FC236}">
                          <a16:creationId xmlns:a16="http://schemas.microsoft.com/office/drawing/2014/main" id="{15B20D2F-47C3-040F-0264-2AA8C1C6097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43" name="Rectangle 1942">
                      <a:extLst>
                        <a:ext uri="{FF2B5EF4-FFF2-40B4-BE49-F238E27FC236}">
                          <a16:creationId xmlns:a16="http://schemas.microsoft.com/office/drawing/2014/main" id="{4CCB331D-0BD6-E31D-3E42-8EA69A47D6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44" name="Rectangle 1943">
                      <a:extLst>
                        <a:ext uri="{FF2B5EF4-FFF2-40B4-BE49-F238E27FC236}">
                          <a16:creationId xmlns:a16="http://schemas.microsoft.com/office/drawing/2014/main" id="{0A571EBA-3BDB-FF18-CC76-B841B18531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45" name="Rectangle 1944">
                      <a:extLst>
                        <a:ext uri="{FF2B5EF4-FFF2-40B4-BE49-F238E27FC236}">
                          <a16:creationId xmlns:a16="http://schemas.microsoft.com/office/drawing/2014/main" id="{E83151A4-C856-7D8E-C92A-36A6CEE1AB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46" name="Rectangle 1945">
                      <a:extLst>
                        <a:ext uri="{FF2B5EF4-FFF2-40B4-BE49-F238E27FC236}">
                          <a16:creationId xmlns:a16="http://schemas.microsoft.com/office/drawing/2014/main" id="{08CDC7DC-5E16-73DA-C4E4-307F956022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47" name="Rectangle 1946">
                      <a:extLst>
                        <a:ext uri="{FF2B5EF4-FFF2-40B4-BE49-F238E27FC236}">
                          <a16:creationId xmlns:a16="http://schemas.microsoft.com/office/drawing/2014/main" id="{D842C353-598D-84C2-FCA4-C1CB7C037C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48" name="Rectangle 1947">
                      <a:extLst>
                        <a:ext uri="{FF2B5EF4-FFF2-40B4-BE49-F238E27FC236}">
                          <a16:creationId xmlns:a16="http://schemas.microsoft.com/office/drawing/2014/main" id="{1C1E7FCB-7AE8-7CAC-EEF0-670C895444D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49" name="Rectangle 1948">
                      <a:extLst>
                        <a:ext uri="{FF2B5EF4-FFF2-40B4-BE49-F238E27FC236}">
                          <a16:creationId xmlns:a16="http://schemas.microsoft.com/office/drawing/2014/main" id="{E06FF70B-4CBF-F41D-58E7-32FF3A5048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50" name="Rectangle 1949">
                      <a:extLst>
                        <a:ext uri="{FF2B5EF4-FFF2-40B4-BE49-F238E27FC236}">
                          <a16:creationId xmlns:a16="http://schemas.microsoft.com/office/drawing/2014/main" id="{AE113E2E-F3A7-F341-93D0-C0AE9CD411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51" name="Rectangle 1950">
                      <a:extLst>
                        <a:ext uri="{FF2B5EF4-FFF2-40B4-BE49-F238E27FC236}">
                          <a16:creationId xmlns:a16="http://schemas.microsoft.com/office/drawing/2014/main" id="{76D59E16-C164-32BB-29A0-DE43BAC27E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52" name="Rectangle 1951">
                      <a:extLst>
                        <a:ext uri="{FF2B5EF4-FFF2-40B4-BE49-F238E27FC236}">
                          <a16:creationId xmlns:a16="http://schemas.microsoft.com/office/drawing/2014/main" id="{59649EF9-E1E1-580C-9310-4CC0F19AEB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53" name="Rectangle 1952">
                      <a:extLst>
                        <a:ext uri="{FF2B5EF4-FFF2-40B4-BE49-F238E27FC236}">
                          <a16:creationId xmlns:a16="http://schemas.microsoft.com/office/drawing/2014/main" id="{CA38D438-53BB-5A6F-E193-92D5377C9D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54" name="Rectangle 1953">
                      <a:extLst>
                        <a:ext uri="{FF2B5EF4-FFF2-40B4-BE49-F238E27FC236}">
                          <a16:creationId xmlns:a16="http://schemas.microsoft.com/office/drawing/2014/main" id="{B747FDD4-E909-76F2-D2C6-6486871F9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55" name="Rectangle 1954">
                      <a:extLst>
                        <a:ext uri="{FF2B5EF4-FFF2-40B4-BE49-F238E27FC236}">
                          <a16:creationId xmlns:a16="http://schemas.microsoft.com/office/drawing/2014/main" id="{E74212B0-A159-F0A9-E517-3C14C5F993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821" name="Group 1820">
                    <a:extLst>
                      <a:ext uri="{FF2B5EF4-FFF2-40B4-BE49-F238E27FC236}">
                        <a16:creationId xmlns:a16="http://schemas.microsoft.com/office/drawing/2014/main" id="{94E0FF20-90CD-07AB-D47F-988BDC0C0239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924" name="Rectangle 1923">
                      <a:extLst>
                        <a:ext uri="{FF2B5EF4-FFF2-40B4-BE49-F238E27FC236}">
                          <a16:creationId xmlns:a16="http://schemas.microsoft.com/office/drawing/2014/main" id="{3E8E1216-776D-C3E8-7AC8-B3B748D75D8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25" name="Rectangle 1924">
                      <a:extLst>
                        <a:ext uri="{FF2B5EF4-FFF2-40B4-BE49-F238E27FC236}">
                          <a16:creationId xmlns:a16="http://schemas.microsoft.com/office/drawing/2014/main" id="{6EA5235A-37AD-308C-CA86-38A2122D7B8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26" name="Rectangle 1925">
                      <a:extLst>
                        <a:ext uri="{FF2B5EF4-FFF2-40B4-BE49-F238E27FC236}">
                          <a16:creationId xmlns:a16="http://schemas.microsoft.com/office/drawing/2014/main" id="{E5E1D966-B94F-A7BE-54F6-436F698439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27" name="Rectangle 1926">
                      <a:extLst>
                        <a:ext uri="{FF2B5EF4-FFF2-40B4-BE49-F238E27FC236}">
                          <a16:creationId xmlns:a16="http://schemas.microsoft.com/office/drawing/2014/main" id="{F70D0B63-A8C2-D2F0-9B7F-4D452E50E23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28" name="Rectangle 1927">
                      <a:extLst>
                        <a:ext uri="{FF2B5EF4-FFF2-40B4-BE49-F238E27FC236}">
                          <a16:creationId xmlns:a16="http://schemas.microsoft.com/office/drawing/2014/main" id="{13680F75-F66C-FA80-3E14-80B41F1424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29" name="Rectangle 1928">
                      <a:extLst>
                        <a:ext uri="{FF2B5EF4-FFF2-40B4-BE49-F238E27FC236}">
                          <a16:creationId xmlns:a16="http://schemas.microsoft.com/office/drawing/2014/main" id="{2FDACAEE-8337-1EF9-61C2-1469D652CD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30" name="Rectangle 1929">
                      <a:extLst>
                        <a:ext uri="{FF2B5EF4-FFF2-40B4-BE49-F238E27FC236}">
                          <a16:creationId xmlns:a16="http://schemas.microsoft.com/office/drawing/2014/main" id="{C871A29C-2D7A-023C-A4E1-C7DA3DFC8E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31" name="Rectangle 1930">
                      <a:extLst>
                        <a:ext uri="{FF2B5EF4-FFF2-40B4-BE49-F238E27FC236}">
                          <a16:creationId xmlns:a16="http://schemas.microsoft.com/office/drawing/2014/main" id="{F73E5723-0A6D-F0C5-E6F3-862A6B16757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32" name="Rectangle 1931">
                      <a:extLst>
                        <a:ext uri="{FF2B5EF4-FFF2-40B4-BE49-F238E27FC236}">
                          <a16:creationId xmlns:a16="http://schemas.microsoft.com/office/drawing/2014/main" id="{FFD4C395-8408-0181-2299-C1E9451C1F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33" name="Rectangle 1932">
                      <a:extLst>
                        <a:ext uri="{FF2B5EF4-FFF2-40B4-BE49-F238E27FC236}">
                          <a16:creationId xmlns:a16="http://schemas.microsoft.com/office/drawing/2014/main" id="{D009E221-9F06-04D8-B79D-506F487B11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34" name="Rectangle 1933">
                      <a:extLst>
                        <a:ext uri="{FF2B5EF4-FFF2-40B4-BE49-F238E27FC236}">
                          <a16:creationId xmlns:a16="http://schemas.microsoft.com/office/drawing/2014/main" id="{6DD0BADA-3F3E-D0BC-2FB0-8F71430E049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35" name="Rectangle 1934">
                      <a:extLst>
                        <a:ext uri="{FF2B5EF4-FFF2-40B4-BE49-F238E27FC236}">
                          <a16:creationId xmlns:a16="http://schemas.microsoft.com/office/drawing/2014/main" id="{695A4A0D-3330-F855-1810-1B30BE15D6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36" name="Rectangle 1935">
                      <a:extLst>
                        <a:ext uri="{FF2B5EF4-FFF2-40B4-BE49-F238E27FC236}">
                          <a16:creationId xmlns:a16="http://schemas.microsoft.com/office/drawing/2014/main" id="{F6041836-20A5-BD22-B26F-5B29AA050BC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37" name="Rectangle 1936">
                      <a:extLst>
                        <a:ext uri="{FF2B5EF4-FFF2-40B4-BE49-F238E27FC236}">
                          <a16:creationId xmlns:a16="http://schemas.microsoft.com/office/drawing/2014/main" id="{C101D26F-0712-FFE8-04D6-F2A46DCD3D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38" name="Rectangle 1937">
                      <a:extLst>
                        <a:ext uri="{FF2B5EF4-FFF2-40B4-BE49-F238E27FC236}">
                          <a16:creationId xmlns:a16="http://schemas.microsoft.com/office/drawing/2014/main" id="{E339346A-F9F0-BFEF-9A67-0E97F2BBB21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39" name="Rectangle 1938">
                      <a:extLst>
                        <a:ext uri="{FF2B5EF4-FFF2-40B4-BE49-F238E27FC236}">
                          <a16:creationId xmlns:a16="http://schemas.microsoft.com/office/drawing/2014/main" id="{83AE7D3B-8C40-6897-CBDD-EE2FA81B202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822" name="Group 1821">
                    <a:extLst>
                      <a:ext uri="{FF2B5EF4-FFF2-40B4-BE49-F238E27FC236}">
                        <a16:creationId xmlns:a16="http://schemas.microsoft.com/office/drawing/2014/main" id="{2E413766-4A27-74CC-A894-6DC9AC97500C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908" name="Rectangle 1907">
                      <a:extLst>
                        <a:ext uri="{FF2B5EF4-FFF2-40B4-BE49-F238E27FC236}">
                          <a16:creationId xmlns:a16="http://schemas.microsoft.com/office/drawing/2014/main" id="{74C824E5-BF10-9747-BE74-08736263C2A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09" name="Rectangle 1908">
                      <a:extLst>
                        <a:ext uri="{FF2B5EF4-FFF2-40B4-BE49-F238E27FC236}">
                          <a16:creationId xmlns:a16="http://schemas.microsoft.com/office/drawing/2014/main" id="{E3FDCE5A-E132-F7D9-0502-0F2CCFEAE6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10" name="Rectangle 1909">
                      <a:extLst>
                        <a:ext uri="{FF2B5EF4-FFF2-40B4-BE49-F238E27FC236}">
                          <a16:creationId xmlns:a16="http://schemas.microsoft.com/office/drawing/2014/main" id="{61C03AF7-C03E-5E5E-7E1C-972714D11C6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11" name="Rectangle 1910">
                      <a:extLst>
                        <a:ext uri="{FF2B5EF4-FFF2-40B4-BE49-F238E27FC236}">
                          <a16:creationId xmlns:a16="http://schemas.microsoft.com/office/drawing/2014/main" id="{3025C586-7D0F-2ACF-C26B-E78D7F588DA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12" name="Rectangle 1911">
                      <a:extLst>
                        <a:ext uri="{FF2B5EF4-FFF2-40B4-BE49-F238E27FC236}">
                          <a16:creationId xmlns:a16="http://schemas.microsoft.com/office/drawing/2014/main" id="{53653C26-948C-98AF-4BDC-DE9C81D16A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13" name="Rectangle 1912">
                      <a:extLst>
                        <a:ext uri="{FF2B5EF4-FFF2-40B4-BE49-F238E27FC236}">
                          <a16:creationId xmlns:a16="http://schemas.microsoft.com/office/drawing/2014/main" id="{1AABC799-7177-B642-0DA0-AA8DB8B45F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14" name="Rectangle 1913">
                      <a:extLst>
                        <a:ext uri="{FF2B5EF4-FFF2-40B4-BE49-F238E27FC236}">
                          <a16:creationId xmlns:a16="http://schemas.microsoft.com/office/drawing/2014/main" id="{831B1602-D32E-3BA1-3D68-10BA44E90F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15" name="Rectangle 1914">
                      <a:extLst>
                        <a:ext uri="{FF2B5EF4-FFF2-40B4-BE49-F238E27FC236}">
                          <a16:creationId xmlns:a16="http://schemas.microsoft.com/office/drawing/2014/main" id="{FF56EDEA-E51C-C0CD-24B9-44C6F76918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16" name="Rectangle 1915">
                      <a:extLst>
                        <a:ext uri="{FF2B5EF4-FFF2-40B4-BE49-F238E27FC236}">
                          <a16:creationId xmlns:a16="http://schemas.microsoft.com/office/drawing/2014/main" id="{D8C58FFD-BD68-936E-399E-20DCE858429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17" name="Rectangle 1916">
                      <a:extLst>
                        <a:ext uri="{FF2B5EF4-FFF2-40B4-BE49-F238E27FC236}">
                          <a16:creationId xmlns:a16="http://schemas.microsoft.com/office/drawing/2014/main" id="{9C480B99-D83B-737E-9A09-D79C866621B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18" name="Rectangle 1917">
                      <a:extLst>
                        <a:ext uri="{FF2B5EF4-FFF2-40B4-BE49-F238E27FC236}">
                          <a16:creationId xmlns:a16="http://schemas.microsoft.com/office/drawing/2014/main" id="{453EF21A-FDD1-7D22-EFEA-5EEB55418C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19" name="Rectangle 1918">
                      <a:extLst>
                        <a:ext uri="{FF2B5EF4-FFF2-40B4-BE49-F238E27FC236}">
                          <a16:creationId xmlns:a16="http://schemas.microsoft.com/office/drawing/2014/main" id="{2623F55F-9295-0591-2D7B-D77DDA3D520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20" name="Rectangle 1919">
                      <a:extLst>
                        <a:ext uri="{FF2B5EF4-FFF2-40B4-BE49-F238E27FC236}">
                          <a16:creationId xmlns:a16="http://schemas.microsoft.com/office/drawing/2014/main" id="{E8431031-9291-FF24-59BA-FEBAC2975F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21" name="Rectangle 1920">
                      <a:extLst>
                        <a:ext uri="{FF2B5EF4-FFF2-40B4-BE49-F238E27FC236}">
                          <a16:creationId xmlns:a16="http://schemas.microsoft.com/office/drawing/2014/main" id="{FB8E2F6A-E500-BA0B-410A-03AFA5E9E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22" name="Rectangle 1921">
                      <a:extLst>
                        <a:ext uri="{FF2B5EF4-FFF2-40B4-BE49-F238E27FC236}">
                          <a16:creationId xmlns:a16="http://schemas.microsoft.com/office/drawing/2014/main" id="{3341BCE1-1C57-525B-3553-1EA74535DE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23" name="Rectangle 1922">
                      <a:extLst>
                        <a:ext uri="{FF2B5EF4-FFF2-40B4-BE49-F238E27FC236}">
                          <a16:creationId xmlns:a16="http://schemas.microsoft.com/office/drawing/2014/main" id="{FBEB27FC-FB0E-0E70-2CE3-A530F19E78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823" name="Group 1822">
                    <a:extLst>
                      <a:ext uri="{FF2B5EF4-FFF2-40B4-BE49-F238E27FC236}">
                        <a16:creationId xmlns:a16="http://schemas.microsoft.com/office/drawing/2014/main" id="{8911F4CA-6B43-CCF0-7F1F-2629AD4CC5AB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892" name="Rectangle 1891">
                      <a:extLst>
                        <a:ext uri="{FF2B5EF4-FFF2-40B4-BE49-F238E27FC236}">
                          <a16:creationId xmlns:a16="http://schemas.microsoft.com/office/drawing/2014/main" id="{41A8E498-8A1B-0B6A-7E5B-8844DAF667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93" name="Rectangle 1892">
                      <a:extLst>
                        <a:ext uri="{FF2B5EF4-FFF2-40B4-BE49-F238E27FC236}">
                          <a16:creationId xmlns:a16="http://schemas.microsoft.com/office/drawing/2014/main" id="{CD06D0D5-EEFF-F5FE-DDB6-8C2452B75BC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94" name="Rectangle 1893">
                      <a:extLst>
                        <a:ext uri="{FF2B5EF4-FFF2-40B4-BE49-F238E27FC236}">
                          <a16:creationId xmlns:a16="http://schemas.microsoft.com/office/drawing/2014/main" id="{7DB5CA7F-D1CE-F1E0-CD27-C544405B5F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95" name="Rectangle 1894">
                      <a:extLst>
                        <a:ext uri="{FF2B5EF4-FFF2-40B4-BE49-F238E27FC236}">
                          <a16:creationId xmlns:a16="http://schemas.microsoft.com/office/drawing/2014/main" id="{8C4CBB14-1B9B-5A16-76E9-628784A136B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96" name="Rectangle 1895">
                      <a:extLst>
                        <a:ext uri="{FF2B5EF4-FFF2-40B4-BE49-F238E27FC236}">
                          <a16:creationId xmlns:a16="http://schemas.microsoft.com/office/drawing/2014/main" id="{11DCD9C1-2DF8-69D6-01C7-82DD3CAD6FD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97" name="Rectangle 1896">
                      <a:extLst>
                        <a:ext uri="{FF2B5EF4-FFF2-40B4-BE49-F238E27FC236}">
                          <a16:creationId xmlns:a16="http://schemas.microsoft.com/office/drawing/2014/main" id="{20AF6BF9-B30F-6996-D930-A16F5F7047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98" name="Rectangle 1897">
                      <a:extLst>
                        <a:ext uri="{FF2B5EF4-FFF2-40B4-BE49-F238E27FC236}">
                          <a16:creationId xmlns:a16="http://schemas.microsoft.com/office/drawing/2014/main" id="{499B0920-2ED3-966E-7169-41114569C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99" name="Rectangle 1898">
                      <a:extLst>
                        <a:ext uri="{FF2B5EF4-FFF2-40B4-BE49-F238E27FC236}">
                          <a16:creationId xmlns:a16="http://schemas.microsoft.com/office/drawing/2014/main" id="{5A392351-EA07-BB5F-E5B1-CD9AC57762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00" name="Rectangle 1899">
                      <a:extLst>
                        <a:ext uri="{FF2B5EF4-FFF2-40B4-BE49-F238E27FC236}">
                          <a16:creationId xmlns:a16="http://schemas.microsoft.com/office/drawing/2014/main" id="{07F1EEB0-F650-5478-0260-5B2531AF8EE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01" name="Rectangle 1900">
                      <a:extLst>
                        <a:ext uri="{FF2B5EF4-FFF2-40B4-BE49-F238E27FC236}">
                          <a16:creationId xmlns:a16="http://schemas.microsoft.com/office/drawing/2014/main" id="{4517FECB-7C0C-49AB-C634-01AFD26772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02" name="Rectangle 1901">
                      <a:extLst>
                        <a:ext uri="{FF2B5EF4-FFF2-40B4-BE49-F238E27FC236}">
                          <a16:creationId xmlns:a16="http://schemas.microsoft.com/office/drawing/2014/main" id="{00DF6E56-AC3E-DA97-B296-CAC37AAD4B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03" name="Rectangle 1902">
                      <a:extLst>
                        <a:ext uri="{FF2B5EF4-FFF2-40B4-BE49-F238E27FC236}">
                          <a16:creationId xmlns:a16="http://schemas.microsoft.com/office/drawing/2014/main" id="{92EDF59B-3327-A70B-1B39-B1B92CB710E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04" name="Rectangle 1903">
                      <a:extLst>
                        <a:ext uri="{FF2B5EF4-FFF2-40B4-BE49-F238E27FC236}">
                          <a16:creationId xmlns:a16="http://schemas.microsoft.com/office/drawing/2014/main" id="{8247D822-E943-54AD-B80B-C500210255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05" name="Rectangle 1904">
                      <a:extLst>
                        <a:ext uri="{FF2B5EF4-FFF2-40B4-BE49-F238E27FC236}">
                          <a16:creationId xmlns:a16="http://schemas.microsoft.com/office/drawing/2014/main" id="{5FC89CD3-AE9A-35F5-D5FE-2D8B2AC0F7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06" name="Rectangle 1905">
                      <a:extLst>
                        <a:ext uri="{FF2B5EF4-FFF2-40B4-BE49-F238E27FC236}">
                          <a16:creationId xmlns:a16="http://schemas.microsoft.com/office/drawing/2014/main" id="{B4578AC2-7BB2-875F-90FC-FD61F45A54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907" name="Rectangle 1906">
                      <a:extLst>
                        <a:ext uri="{FF2B5EF4-FFF2-40B4-BE49-F238E27FC236}">
                          <a16:creationId xmlns:a16="http://schemas.microsoft.com/office/drawing/2014/main" id="{9D442C60-312E-B340-5ABF-C971177E0D4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824" name="Group 1823">
                    <a:extLst>
                      <a:ext uri="{FF2B5EF4-FFF2-40B4-BE49-F238E27FC236}">
                        <a16:creationId xmlns:a16="http://schemas.microsoft.com/office/drawing/2014/main" id="{0A742C71-4782-9A7F-3B1F-E27891407C70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876" name="Rectangle 1875">
                      <a:extLst>
                        <a:ext uri="{FF2B5EF4-FFF2-40B4-BE49-F238E27FC236}">
                          <a16:creationId xmlns:a16="http://schemas.microsoft.com/office/drawing/2014/main" id="{F1449EF0-9609-D022-E5A3-5C722E855D7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77" name="Rectangle 1876">
                      <a:extLst>
                        <a:ext uri="{FF2B5EF4-FFF2-40B4-BE49-F238E27FC236}">
                          <a16:creationId xmlns:a16="http://schemas.microsoft.com/office/drawing/2014/main" id="{7385B494-A791-3B3F-B962-6C61C7C22FA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78" name="Rectangle 1877">
                      <a:extLst>
                        <a:ext uri="{FF2B5EF4-FFF2-40B4-BE49-F238E27FC236}">
                          <a16:creationId xmlns:a16="http://schemas.microsoft.com/office/drawing/2014/main" id="{E2E0C2A4-1F6B-E17C-07F0-C16FE454755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79" name="Rectangle 1878">
                      <a:extLst>
                        <a:ext uri="{FF2B5EF4-FFF2-40B4-BE49-F238E27FC236}">
                          <a16:creationId xmlns:a16="http://schemas.microsoft.com/office/drawing/2014/main" id="{6D529D93-3223-D1A1-19A4-7960BBA333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80" name="Rectangle 1879">
                      <a:extLst>
                        <a:ext uri="{FF2B5EF4-FFF2-40B4-BE49-F238E27FC236}">
                          <a16:creationId xmlns:a16="http://schemas.microsoft.com/office/drawing/2014/main" id="{7D579551-0CBD-4063-9AFB-90E32D4421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81" name="Rectangle 1880">
                      <a:extLst>
                        <a:ext uri="{FF2B5EF4-FFF2-40B4-BE49-F238E27FC236}">
                          <a16:creationId xmlns:a16="http://schemas.microsoft.com/office/drawing/2014/main" id="{180BBCDD-188A-C9C6-5159-D3FC20769B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82" name="Rectangle 1881">
                      <a:extLst>
                        <a:ext uri="{FF2B5EF4-FFF2-40B4-BE49-F238E27FC236}">
                          <a16:creationId xmlns:a16="http://schemas.microsoft.com/office/drawing/2014/main" id="{706B5911-C73D-8962-4155-51722D1ED74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83" name="Rectangle 1882">
                      <a:extLst>
                        <a:ext uri="{FF2B5EF4-FFF2-40B4-BE49-F238E27FC236}">
                          <a16:creationId xmlns:a16="http://schemas.microsoft.com/office/drawing/2014/main" id="{CC824661-C570-BD84-1AF6-63EFB90CEE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84" name="Rectangle 1883">
                      <a:extLst>
                        <a:ext uri="{FF2B5EF4-FFF2-40B4-BE49-F238E27FC236}">
                          <a16:creationId xmlns:a16="http://schemas.microsoft.com/office/drawing/2014/main" id="{87F08A76-D0BA-87F0-9298-4E5A18A4984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85" name="Rectangle 1884">
                      <a:extLst>
                        <a:ext uri="{FF2B5EF4-FFF2-40B4-BE49-F238E27FC236}">
                          <a16:creationId xmlns:a16="http://schemas.microsoft.com/office/drawing/2014/main" id="{1FD266F8-E50A-A092-8698-2BDCBA5D07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86" name="Rectangle 1885">
                      <a:extLst>
                        <a:ext uri="{FF2B5EF4-FFF2-40B4-BE49-F238E27FC236}">
                          <a16:creationId xmlns:a16="http://schemas.microsoft.com/office/drawing/2014/main" id="{B1D20643-8557-8249-426E-1F42152977A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87" name="Rectangle 1886">
                      <a:extLst>
                        <a:ext uri="{FF2B5EF4-FFF2-40B4-BE49-F238E27FC236}">
                          <a16:creationId xmlns:a16="http://schemas.microsoft.com/office/drawing/2014/main" id="{7E4A747C-9E6A-5D73-3FEA-D05B8B48681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88" name="Rectangle 1887">
                      <a:extLst>
                        <a:ext uri="{FF2B5EF4-FFF2-40B4-BE49-F238E27FC236}">
                          <a16:creationId xmlns:a16="http://schemas.microsoft.com/office/drawing/2014/main" id="{9797E931-7393-6C3E-0B56-9AAE3ACDE5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89" name="Rectangle 1888">
                      <a:extLst>
                        <a:ext uri="{FF2B5EF4-FFF2-40B4-BE49-F238E27FC236}">
                          <a16:creationId xmlns:a16="http://schemas.microsoft.com/office/drawing/2014/main" id="{458E91E9-9EE0-B638-4DDF-BF4569CA6A1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90" name="Rectangle 1889">
                      <a:extLst>
                        <a:ext uri="{FF2B5EF4-FFF2-40B4-BE49-F238E27FC236}">
                          <a16:creationId xmlns:a16="http://schemas.microsoft.com/office/drawing/2014/main" id="{A9F8E1CF-7383-145B-7C96-53C055BACF5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91" name="Rectangle 1890">
                      <a:extLst>
                        <a:ext uri="{FF2B5EF4-FFF2-40B4-BE49-F238E27FC236}">
                          <a16:creationId xmlns:a16="http://schemas.microsoft.com/office/drawing/2014/main" id="{9E7B1C4B-122B-AD04-C9EC-C6C5DFF480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825" name="Group 1824">
                    <a:extLst>
                      <a:ext uri="{FF2B5EF4-FFF2-40B4-BE49-F238E27FC236}">
                        <a16:creationId xmlns:a16="http://schemas.microsoft.com/office/drawing/2014/main" id="{AB13962E-650B-039D-578C-0FAD8681F3D8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860" name="Rectangle 1859">
                      <a:extLst>
                        <a:ext uri="{FF2B5EF4-FFF2-40B4-BE49-F238E27FC236}">
                          <a16:creationId xmlns:a16="http://schemas.microsoft.com/office/drawing/2014/main" id="{43B1ACFE-C83B-C88D-7BC1-EA94C1EFA3F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61" name="Rectangle 1860">
                      <a:extLst>
                        <a:ext uri="{FF2B5EF4-FFF2-40B4-BE49-F238E27FC236}">
                          <a16:creationId xmlns:a16="http://schemas.microsoft.com/office/drawing/2014/main" id="{892A0E12-C281-E413-3BFF-02C57ABB26C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62" name="Rectangle 1861">
                      <a:extLst>
                        <a:ext uri="{FF2B5EF4-FFF2-40B4-BE49-F238E27FC236}">
                          <a16:creationId xmlns:a16="http://schemas.microsoft.com/office/drawing/2014/main" id="{17F30192-011A-FB2F-349F-5B9B37C68EC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63" name="Rectangle 1862">
                      <a:extLst>
                        <a:ext uri="{FF2B5EF4-FFF2-40B4-BE49-F238E27FC236}">
                          <a16:creationId xmlns:a16="http://schemas.microsoft.com/office/drawing/2014/main" id="{EC11730F-DC5D-DB44-97E1-2B77871B1C4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64" name="Rectangle 1863">
                      <a:extLst>
                        <a:ext uri="{FF2B5EF4-FFF2-40B4-BE49-F238E27FC236}">
                          <a16:creationId xmlns:a16="http://schemas.microsoft.com/office/drawing/2014/main" id="{73D62201-3224-B1AB-6A59-3CE1FD585F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65" name="Rectangle 1864">
                      <a:extLst>
                        <a:ext uri="{FF2B5EF4-FFF2-40B4-BE49-F238E27FC236}">
                          <a16:creationId xmlns:a16="http://schemas.microsoft.com/office/drawing/2014/main" id="{0D45F0E7-7EB0-88DD-F0F4-D58C8987A0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66" name="Rectangle 1865">
                      <a:extLst>
                        <a:ext uri="{FF2B5EF4-FFF2-40B4-BE49-F238E27FC236}">
                          <a16:creationId xmlns:a16="http://schemas.microsoft.com/office/drawing/2014/main" id="{E613E036-00FB-098C-4016-11B756909C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67" name="Rectangle 1866">
                      <a:extLst>
                        <a:ext uri="{FF2B5EF4-FFF2-40B4-BE49-F238E27FC236}">
                          <a16:creationId xmlns:a16="http://schemas.microsoft.com/office/drawing/2014/main" id="{14D03398-2AEB-2AC1-DF05-124EC6731ED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68" name="Rectangle 1867">
                      <a:extLst>
                        <a:ext uri="{FF2B5EF4-FFF2-40B4-BE49-F238E27FC236}">
                          <a16:creationId xmlns:a16="http://schemas.microsoft.com/office/drawing/2014/main" id="{C332A1F7-7B3B-1913-0D75-AB4CF4449F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69" name="Rectangle 1868">
                      <a:extLst>
                        <a:ext uri="{FF2B5EF4-FFF2-40B4-BE49-F238E27FC236}">
                          <a16:creationId xmlns:a16="http://schemas.microsoft.com/office/drawing/2014/main" id="{E14867D3-616C-3C87-6A81-589648CE37F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70" name="Rectangle 1869">
                      <a:extLst>
                        <a:ext uri="{FF2B5EF4-FFF2-40B4-BE49-F238E27FC236}">
                          <a16:creationId xmlns:a16="http://schemas.microsoft.com/office/drawing/2014/main" id="{5B8A9425-E838-9253-CD19-178332BFC30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71" name="Rectangle 1870">
                      <a:extLst>
                        <a:ext uri="{FF2B5EF4-FFF2-40B4-BE49-F238E27FC236}">
                          <a16:creationId xmlns:a16="http://schemas.microsoft.com/office/drawing/2014/main" id="{B86EDE9B-BB93-A546-8EDE-FADE7C33E0D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72" name="Rectangle 1871">
                      <a:extLst>
                        <a:ext uri="{FF2B5EF4-FFF2-40B4-BE49-F238E27FC236}">
                          <a16:creationId xmlns:a16="http://schemas.microsoft.com/office/drawing/2014/main" id="{61C531FE-0CA8-067F-3F3B-73FEF36171A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73" name="Rectangle 1872">
                      <a:extLst>
                        <a:ext uri="{FF2B5EF4-FFF2-40B4-BE49-F238E27FC236}">
                          <a16:creationId xmlns:a16="http://schemas.microsoft.com/office/drawing/2014/main" id="{83659093-60B7-28EE-842D-B20C3905686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74" name="Rectangle 1873">
                      <a:extLst>
                        <a:ext uri="{FF2B5EF4-FFF2-40B4-BE49-F238E27FC236}">
                          <a16:creationId xmlns:a16="http://schemas.microsoft.com/office/drawing/2014/main" id="{673EFAF6-9FC4-73A6-4C74-4197FDA765D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75" name="Rectangle 1874">
                      <a:extLst>
                        <a:ext uri="{FF2B5EF4-FFF2-40B4-BE49-F238E27FC236}">
                          <a16:creationId xmlns:a16="http://schemas.microsoft.com/office/drawing/2014/main" id="{9B96E142-94BA-B8F9-DFAA-B329FE4367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826" name="Group 1825">
                    <a:extLst>
                      <a:ext uri="{FF2B5EF4-FFF2-40B4-BE49-F238E27FC236}">
                        <a16:creationId xmlns:a16="http://schemas.microsoft.com/office/drawing/2014/main" id="{A46FB8E6-9580-63F8-59BD-B54253C74D23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844" name="Rectangle 1843">
                      <a:extLst>
                        <a:ext uri="{FF2B5EF4-FFF2-40B4-BE49-F238E27FC236}">
                          <a16:creationId xmlns:a16="http://schemas.microsoft.com/office/drawing/2014/main" id="{97E539FB-194B-7264-4792-90A4157FEEA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45" name="Rectangle 1844">
                      <a:extLst>
                        <a:ext uri="{FF2B5EF4-FFF2-40B4-BE49-F238E27FC236}">
                          <a16:creationId xmlns:a16="http://schemas.microsoft.com/office/drawing/2014/main" id="{138894B6-2CB7-5727-3827-F64082811C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46" name="Rectangle 1845">
                      <a:extLst>
                        <a:ext uri="{FF2B5EF4-FFF2-40B4-BE49-F238E27FC236}">
                          <a16:creationId xmlns:a16="http://schemas.microsoft.com/office/drawing/2014/main" id="{DF5C31D1-669D-0697-947D-B0B31EBCEB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47" name="Rectangle 1846">
                      <a:extLst>
                        <a:ext uri="{FF2B5EF4-FFF2-40B4-BE49-F238E27FC236}">
                          <a16:creationId xmlns:a16="http://schemas.microsoft.com/office/drawing/2014/main" id="{F1012D4A-CBE3-AC97-6B0A-6B1FCB5604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48" name="Rectangle 1847">
                      <a:extLst>
                        <a:ext uri="{FF2B5EF4-FFF2-40B4-BE49-F238E27FC236}">
                          <a16:creationId xmlns:a16="http://schemas.microsoft.com/office/drawing/2014/main" id="{AF5D887C-4E37-E0E9-2C3D-A7006DC520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49" name="Rectangle 1848">
                      <a:extLst>
                        <a:ext uri="{FF2B5EF4-FFF2-40B4-BE49-F238E27FC236}">
                          <a16:creationId xmlns:a16="http://schemas.microsoft.com/office/drawing/2014/main" id="{82700AF7-692B-E274-615D-924CCE5A44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50" name="Rectangle 1849">
                      <a:extLst>
                        <a:ext uri="{FF2B5EF4-FFF2-40B4-BE49-F238E27FC236}">
                          <a16:creationId xmlns:a16="http://schemas.microsoft.com/office/drawing/2014/main" id="{7A07A158-BB88-5C86-EB4C-30BD84BC60F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51" name="Rectangle 1850">
                      <a:extLst>
                        <a:ext uri="{FF2B5EF4-FFF2-40B4-BE49-F238E27FC236}">
                          <a16:creationId xmlns:a16="http://schemas.microsoft.com/office/drawing/2014/main" id="{66C7568D-29A6-A7D9-5F78-F11901A906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52" name="Rectangle 1851">
                      <a:extLst>
                        <a:ext uri="{FF2B5EF4-FFF2-40B4-BE49-F238E27FC236}">
                          <a16:creationId xmlns:a16="http://schemas.microsoft.com/office/drawing/2014/main" id="{BECA63DD-ECC6-F4B6-03B0-E71FA00B02E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53" name="Rectangle 1852">
                      <a:extLst>
                        <a:ext uri="{FF2B5EF4-FFF2-40B4-BE49-F238E27FC236}">
                          <a16:creationId xmlns:a16="http://schemas.microsoft.com/office/drawing/2014/main" id="{F710D0FD-22A6-9400-AA48-3D79EA66410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54" name="Rectangle 1853">
                      <a:extLst>
                        <a:ext uri="{FF2B5EF4-FFF2-40B4-BE49-F238E27FC236}">
                          <a16:creationId xmlns:a16="http://schemas.microsoft.com/office/drawing/2014/main" id="{A7169698-6474-B108-D1E6-EEC3E42BBC6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55" name="Rectangle 1854">
                      <a:extLst>
                        <a:ext uri="{FF2B5EF4-FFF2-40B4-BE49-F238E27FC236}">
                          <a16:creationId xmlns:a16="http://schemas.microsoft.com/office/drawing/2014/main" id="{FFF38534-150C-4EBB-2F5E-2059141D8A6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56" name="Rectangle 1855">
                      <a:extLst>
                        <a:ext uri="{FF2B5EF4-FFF2-40B4-BE49-F238E27FC236}">
                          <a16:creationId xmlns:a16="http://schemas.microsoft.com/office/drawing/2014/main" id="{E1175FDB-0B8E-C52B-187B-211C45B67E7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57" name="Rectangle 1856">
                      <a:extLst>
                        <a:ext uri="{FF2B5EF4-FFF2-40B4-BE49-F238E27FC236}">
                          <a16:creationId xmlns:a16="http://schemas.microsoft.com/office/drawing/2014/main" id="{022AA574-9160-F73F-69F7-826E9FEA96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58" name="Rectangle 1857">
                      <a:extLst>
                        <a:ext uri="{FF2B5EF4-FFF2-40B4-BE49-F238E27FC236}">
                          <a16:creationId xmlns:a16="http://schemas.microsoft.com/office/drawing/2014/main" id="{470F8D4B-6AFC-012B-797A-D2A950B151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59" name="Rectangle 1858">
                      <a:extLst>
                        <a:ext uri="{FF2B5EF4-FFF2-40B4-BE49-F238E27FC236}">
                          <a16:creationId xmlns:a16="http://schemas.microsoft.com/office/drawing/2014/main" id="{0BA2E812-9220-C817-D0E6-27F902CF8DA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827" name="Group 1826">
                    <a:extLst>
                      <a:ext uri="{FF2B5EF4-FFF2-40B4-BE49-F238E27FC236}">
                        <a16:creationId xmlns:a16="http://schemas.microsoft.com/office/drawing/2014/main" id="{F04200DE-17B7-1BFD-786F-43AB49E22D7C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828" name="Rectangle 1827">
                      <a:extLst>
                        <a:ext uri="{FF2B5EF4-FFF2-40B4-BE49-F238E27FC236}">
                          <a16:creationId xmlns:a16="http://schemas.microsoft.com/office/drawing/2014/main" id="{3969B735-084A-10AC-85EA-3EDBE24CB5B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29" name="Rectangle 1828">
                      <a:extLst>
                        <a:ext uri="{FF2B5EF4-FFF2-40B4-BE49-F238E27FC236}">
                          <a16:creationId xmlns:a16="http://schemas.microsoft.com/office/drawing/2014/main" id="{BED8B43F-B5F1-3752-861E-C6B13F3E835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30" name="Rectangle 1829">
                      <a:extLst>
                        <a:ext uri="{FF2B5EF4-FFF2-40B4-BE49-F238E27FC236}">
                          <a16:creationId xmlns:a16="http://schemas.microsoft.com/office/drawing/2014/main" id="{E041AF4C-23A6-8A6A-442E-1B772B6882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31" name="Rectangle 1830">
                      <a:extLst>
                        <a:ext uri="{FF2B5EF4-FFF2-40B4-BE49-F238E27FC236}">
                          <a16:creationId xmlns:a16="http://schemas.microsoft.com/office/drawing/2014/main" id="{B38BD094-E4C6-475B-05E2-8DAF7DC5996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32" name="Rectangle 1831">
                      <a:extLst>
                        <a:ext uri="{FF2B5EF4-FFF2-40B4-BE49-F238E27FC236}">
                          <a16:creationId xmlns:a16="http://schemas.microsoft.com/office/drawing/2014/main" id="{F4FDC5D5-AB8B-9855-F769-36F1D1CF02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33" name="Rectangle 1832">
                      <a:extLst>
                        <a:ext uri="{FF2B5EF4-FFF2-40B4-BE49-F238E27FC236}">
                          <a16:creationId xmlns:a16="http://schemas.microsoft.com/office/drawing/2014/main" id="{C086FAB7-AC79-67C5-3419-3ADB88DB690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34" name="Rectangle 1833">
                      <a:extLst>
                        <a:ext uri="{FF2B5EF4-FFF2-40B4-BE49-F238E27FC236}">
                          <a16:creationId xmlns:a16="http://schemas.microsoft.com/office/drawing/2014/main" id="{A3E848FD-83D0-B7C6-FF14-48692CFC43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35" name="Rectangle 1834">
                      <a:extLst>
                        <a:ext uri="{FF2B5EF4-FFF2-40B4-BE49-F238E27FC236}">
                          <a16:creationId xmlns:a16="http://schemas.microsoft.com/office/drawing/2014/main" id="{A703843E-7370-7404-8213-703DBE1D1CE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36" name="Rectangle 1835">
                      <a:extLst>
                        <a:ext uri="{FF2B5EF4-FFF2-40B4-BE49-F238E27FC236}">
                          <a16:creationId xmlns:a16="http://schemas.microsoft.com/office/drawing/2014/main" id="{9CA6F761-DA70-523E-2F64-02F603CBC38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37" name="Rectangle 1836">
                      <a:extLst>
                        <a:ext uri="{FF2B5EF4-FFF2-40B4-BE49-F238E27FC236}">
                          <a16:creationId xmlns:a16="http://schemas.microsoft.com/office/drawing/2014/main" id="{A3CCDBBE-0765-7443-7857-25BAF744E21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38" name="Rectangle 1837">
                      <a:extLst>
                        <a:ext uri="{FF2B5EF4-FFF2-40B4-BE49-F238E27FC236}">
                          <a16:creationId xmlns:a16="http://schemas.microsoft.com/office/drawing/2014/main" id="{B1CD7162-9787-78F9-4FF6-4F6FF6EB6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39" name="Rectangle 1838">
                      <a:extLst>
                        <a:ext uri="{FF2B5EF4-FFF2-40B4-BE49-F238E27FC236}">
                          <a16:creationId xmlns:a16="http://schemas.microsoft.com/office/drawing/2014/main" id="{4C659BF5-1CC5-D482-26D9-FFBB589FBDB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40" name="Rectangle 1839">
                      <a:extLst>
                        <a:ext uri="{FF2B5EF4-FFF2-40B4-BE49-F238E27FC236}">
                          <a16:creationId xmlns:a16="http://schemas.microsoft.com/office/drawing/2014/main" id="{2AAD9DC6-C7CA-D853-EFA5-90EF976DF8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41" name="Rectangle 1840">
                      <a:extLst>
                        <a:ext uri="{FF2B5EF4-FFF2-40B4-BE49-F238E27FC236}">
                          <a16:creationId xmlns:a16="http://schemas.microsoft.com/office/drawing/2014/main" id="{58B77CD9-C7E2-97CE-B2B1-2A635A356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42" name="Rectangle 1841">
                      <a:extLst>
                        <a:ext uri="{FF2B5EF4-FFF2-40B4-BE49-F238E27FC236}">
                          <a16:creationId xmlns:a16="http://schemas.microsoft.com/office/drawing/2014/main" id="{FEE17455-524C-148E-9FFF-0DC4B2F1C60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43" name="Rectangle 1842">
                      <a:extLst>
                        <a:ext uri="{FF2B5EF4-FFF2-40B4-BE49-F238E27FC236}">
                          <a16:creationId xmlns:a16="http://schemas.microsoft.com/office/drawing/2014/main" id="{6DF69B91-EDFC-7857-0FA7-0F30EF6BC5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  <p:grpSp>
              <p:nvGrpSpPr>
                <p:cNvPr id="1683" name="Group 1682">
                  <a:extLst>
                    <a:ext uri="{FF2B5EF4-FFF2-40B4-BE49-F238E27FC236}">
                      <a16:creationId xmlns:a16="http://schemas.microsoft.com/office/drawing/2014/main" id="{47D61285-7CF9-B976-3074-53CA3A0808AE}"/>
                    </a:ext>
                  </a:extLst>
                </p:cNvPr>
                <p:cNvGrpSpPr/>
                <p:nvPr/>
              </p:nvGrpSpPr>
              <p:grpSpPr>
                <a:xfrm>
                  <a:off x="3236353" y="2913529"/>
                  <a:ext cx="1884077" cy="941752"/>
                  <a:chOff x="6182087" y="4517849"/>
                  <a:chExt cx="4032392" cy="2015583"/>
                </a:xfrm>
              </p:grpSpPr>
              <p:grpSp>
                <p:nvGrpSpPr>
                  <p:cNvPr id="1684" name="Group 1683">
                    <a:extLst>
                      <a:ext uri="{FF2B5EF4-FFF2-40B4-BE49-F238E27FC236}">
                        <a16:creationId xmlns:a16="http://schemas.microsoft.com/office/drawing/2014/main" id="{C402943B-4F0D-1E52-3A4F-FE9BA06E7D91}"/>
                      </a:ext>
                    </a:extLst>
                  </p:cNvPr>
                  <p:cNvGrpSpPr/>
                  <p:nvPr/>
                </p:nvGrpSpPr>
                <p:grpSpPr>
                  <a:xfrm>
                    <a:off x="618208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804" name="Rectangle 1803">
                      <a:extLst>
                        <a:ext uri="{FF2B5EF4-FFF2-40B4-BE49-F238E27FC236}">
                          <a16:creationId xmlns:a16="http://schemas.microsoft.com/office/drawing/2014/main" id="{86E6D3CB-1991-C5C8-9C98-7DB671002F4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05" name="Rectangle 1804">
                      <a:extLst>
                        <a:ext uri="{FF2B5EF4-FFF2-40B4-BE49-F238E27FC236}">
                          <a16:creationId xmlns:a16="http://schemas.microsoft.com/office/drawing/2014/main" id="{013E5306-5E0F-65E2-3F62-58BC67C6A9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06" name="Rectangle 1805">
                      <a:extLst>
                        <a:ext uri="{FF2B5EF4-FFF2-40B4-BE49-F238E27FC236}">
                          <a16:creationId xmlns:a16="http://schemas.microsoft.com/office/drawing/2014/main" id="{6AE2291A-7048-21CD-42F4-7A53A57475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07" name="Rectangle 1806">
                      <a:extLst>
                        <a:ext uri="{FF2B5EF4-FFF2-40B4-BE49-F238E27FC236}">
                          <a16:creationId xmlns:a16="http://schemas.microsoft.com/office/drawing/2014/main" id="{246B083F-CAE3-1F15-C653-E800061FD9A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08" name="Rectangle 1807">
                      <a:extLst>
                        <a:ext uri="{FF2B5EF4-FFF2-40B4-BE49-F238E27FC236}">
                          <a16:creationId xmlns:a16="http://schemas.microsoft.com/office/drawing/2014/main" id="{C3BC8FE0-D4C6-0F4A-0C53-4BEECF57ACD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09" name="Rectangle 1808">
                      <a:extLst>
                        <a:ext uri="{FF2B5EF4-FFF2-40B4-BE49-F238E27FC236}">
                          <a16:creationId xmlns:a16="http://schemas.microsoft.com/office/drawing/2014/main" id="{34EE12C7-6710-73D4-913C-7CB700112D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10" name="Rectangle 1809">
                      <a:extLst>
                        <a:ext uri="{FF2B5EF4-FFF2-40B4-BE49-F238E27FC236}">
                          <a16:creationId xmlns:a16="http://schemas.microsoft.com/office/drawing/2014/main" id="{118BEBBE-8BD5-1F71-EA88-EB2074F11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11" name="Rectangle 1810">
                      <a:extLst>
                        <a:ext uri="{FF2B5EF4-FFF2-40B4-BE49-F238E27FC236}">
                          <a16:creationId xmlns:a16="http://schemas.microsoft.com/office/drawing/2014/main" id="{01054CD8-6696-E7F7-253C-DB8D1EF5616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12" name="Rectangle 1811">
                      <a:extLst>
                        <a:ext uri="{FF2B5EF4-FFF2-40B4-BE49-F238E27FC236}">
                          <a16:creationId xmlns:a16="http://schemas.microsoft.com/office/drawing/2014/main" id="{812381B6-FD33-88A4-C264-E09196CDF7B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13" name="Rectangle 1812">
                      <a:extLst>
                        <a:ext uri="{FF2B5EF4-FFF2-40B4-BE49-F238E27FC236}">
                          <a16:creationId xmlns:a16="http://schemas.microsoft.com/office/drawing/2014/main" id="{FF515709-9B56-E0A0-9450-0157570B8E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14" name="Rectangle 1813">
                      <a:extLst>
                        <a:ext uri="{FF2B5EF4-FFF2-40B4-BE49-F238E27FC236}">
                          <a16:creationId xmlns:a16="http://schemas.microsoft.com/office/drawing/2014/main" id="{D1BB300E-59DE-00D3-7FDB-79BFDEF7AB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15" name="Rectangle 1814">
                      <a:extLst>
                        <a:ext uri="{FF2B5EF4-FFF2-40B4-BE49-F238E27FC236}">
                          <a16:creationId xmlns:a16="http://schemas.microsoft.com/office/drawing/2014/main" id="{B9F87C9D-9B36-57A8-0358-E642C5B2391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16" name="Rectangle 1815">
                      <a:extLst>
                        <a:ext uri="{FF2B5EF4-FFF2-40B4-BE49-F238E27FC236}">
                          <a16:creationId xmlns:a16="http://schemas.microsoft.com/office/drawing/2014/main" id="{62BDA5FD-9FCC-9208-0211-57F9DC2224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17" name="Rectangle 1816">
                      <a:extLst>
                        <a:ext uri="{FF2B5EF4-FFF2-40B4-BE49-F238E27FC236}">
                          <a16:creationId xmlns:a16="http://schemas.microsoft.com/office/drawing/2014/main" id="{B26E0BF9-1727-DB70-A20A-CC02CBF522F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18" name="Rectangle 1817">
                      <a:extLst>
                        <a:ext uri="{FF2B5EF4-FFF2-40B4-BE49-F238E27FC236}">
                          <a16:creationId xmlns:a16="http://schemas.microsoft.com/office/drawing/2014/main" id="{A3D74C10-9846-55F7-C434-6102DCFD018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19" name="Rectangle 1818">
                      <a:extLst>
                        <a:ext uri="{FF2B5EF4-FFF2-40B4-BE49-F238E27FC236}">
                          <a16:creationId xmlns:a16="http://schemas.microsoft.com/office/drawing/2014/main" id="{99762D69-E061-FEB6-0432-596835F264D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685" name="Group 1684">
                    <a:extLst>
                      <a:ext uri="{FF2B5EF4-FFF2-40B4-BE49-F238E27FC236}">
                        <a16:creationId xmlns:a16="http://schemas.microsoft.com/office/drawing/2014/main" id="{B0BB172D-20C9-9739-931F-678B3AAFC607}"/>
                      </a:ext>
                    </a:extLst>
                  </p:cNvPr>
                  <p:cNvGrpSpPr/>
                  <p:nvPr/>
                </p:nvGrpSpPr>
                <p:grpSpPr>
                  <a:xfrm>
                    <a:off x="6686659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788" name="Rectangle 1787">
                      <a:extLst>
                        <a:ext uri="{FF2B5EF4-FFF2-40B4-BE49-F238E27FC236}">
                          <a16:creationId xmlns:a16="http://schemas.microsoft.com/office/drawing/2014/main" id="{B5B832B3-A422-F320-FED0-F3D525DD9CC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89" name="Rectangle 1788">
                      <a:extLst>
                        <a:ext uri="{FF2B5EF4-FFF2-40B4-BE49-F238E27FC236}">
                          <a16:creationId xmlns:a16="http://schemas.microsoft.com/office/drawing/2014/main" id="{7E387D1F-136C-E131-D720-62DAE401346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90" name="Rectangle 1789">
                      <a:extLst>
                        <a:ext uri="{FF2B5EF4-FFF2-40B4-BE49-F238E27FC236}">
                          <a16:creationId xmlns:a16="http://schemas.microsoft.com/office/drawing/2014/main" id="{01E967AF-CB3A-B596-71BC-D92D49CA91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91" name="Rectangle 1790">
                      <a:extLst>
                        <a:ext uri="{FF2B5EF4-FFF2-40B4-BE49-F238E27FC236}">
                          <a16:creationId xmlns:a16="http://schemas.microsoft.com/office/drawing/2014/main" id="{3ACAEEB6-D8B2-9AB3-D21A-CF124AD87A3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92" name="Rectangle 1791">
                      <a:extLst>
                        <a:ext uri="{FF2B5EF4-FFF2-40B4-BE49-F238E27FC236}">
                          <a16:creationId xmlns:a16="http://schemas.microsoft.com/office/drawing/2014/main" id="{07B89693-1D8D-8441-A2E9-9470410787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93" name="Rectangle 1792">
                      <a:extLst>
                        <a:ext uri="{FF2B5EF4-FFF2-40B4-BE49-F238E27FC236}">
                          <a16:creationId xmlns:a16="http://schemas.microsoft.com/office/drawing/2014/main" id="{2382C545-17D2-ACFE-EFD2-B18627608E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94" name="Rectangle 1793">
                      <a:extLst>
                        <a:ext uri="{FF2B5EF4-FFF2-40B4-BE49-F238E27FC236}">
                          <a16:creationId xmlns:a16="http://schemas.microsoft.com/office/drawing/2014/main" id="{D884B62F-9CE7-6014-69A3-DC3E2A0CD4F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95" name="Rectangle 1794">
                      <a:extLst>
                        <a:ext uri="{FF2B5EF4-FFF2-40B4-BE49-F238E27FC236}">
                          <a16:creationId xmlns:a16="http://schemas.microsoft.com/office/drawing/2014/main" id="{231B75D2-1287-243C-6FD6-098EBD194A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96" name="Rectangle 1795">
                      <a:extLst>
                        <a:ext uri="{FF2B5EF4-FFF2-40B4-BE49-F238E27FC236}">
                          <a16:creationId xmlns:a16="http://schemas.microsoft.com/office/drawing/2014/main" id="{F078B2D2-5872-D4CB-8135-3BF289F579E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97" name="Rectangle 1796">
                      <a:extLst>
                        <a:ext uri="{FF2B5EF4-FFF2-40B4-BE49-F238E27FC236}">
                          <a16:creationId xmlns:a16="http://schemas.microsoft.com/office/drawing/2014/main" id="{8E624F0B-0678-FEED-6593-AB1B4086DA8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98" name="Rectangle 1797">
                      <a:extLst>
                        <a:ext uri="{FF2B5EF4-FFF2-40B4-BE49-F238E27FC236}">
                          <a16:creationId xmlns:a16="http://schemas.microsoft.com/office/drawing/2014/main" id="{3A111DF8-E5A4-E9B3-F79C-E0208E692D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99" name="Rectangle 1798">
                      <a:extLst>
                        <a:ext uri="{FF2B5EF4-FFF2-40B4-BE49-F238E27FC236}">
                          <a16:creationId xmlns:a16="http://schemas.microsoft.com/office/drawing/2014/main" id="{AFD7779A-AD4E-60F3-6F46-066FADBDC5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00" name="Rectangle 1799">
                      <a:extLst>
                        <a:ext uri="{FF2B5EF4-FFF2-40B4-BE49-F238E27FC236}">
                          <a16:creationId xmlns:a16="http://schemas.microsoft.com/office/drawing/2014/main" id="{B68C3B0F-A71E-AB21-7C9E-7A8F5FF641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01" name="Rectangle 1800">
                      <a:extLst>
                        <a:ext uri="{FF2B5EF4-FFF2-40B4-BE49-F238E27FC236}">
                          <a16:creationId xmlns:a16="http://schemas.microsoft.com/office/drawing/2014/main" id="{05E4A58A-C2A1-A4BF-BA29-3603B69237E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02" name="Rectangle 1801">
                      <a:extLst>
                        <a:ext uri="{FF2B5EF4-FFF2-40B4-BE49-F238E27FC236}">
                          <a16:creationId xmlns:a16="http://schemas.microsoft.com/office/drawing/2014/main" id="{E6BF18BB-899A-4944-D44F-E41B6897F0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803" name="Rectangle 1802">
                      <a:extLst>
                        <a:ext uri="{FF2B5EF4-FFF2-40B4-BE49-F238E27FC236}">
                          <a16:creationId xmlns:a16="http://schemas.microsoft.com/office/drawing/2014/main" id="{1C0BABD7-10E4-F24C-4FD7-C6F702A2A21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686" name="Group 1685">
                    <a:extLst>
                      <a:ext uri="{FF2B5EF4-FFF2-40B4-BE49-F238E27FC236}">
                        <a16:creationId xmlns:a16="http://schemas.microsoft.com/office/drawing/2014/main" id="{10C31A86-0506-D385-1F2D-8C3B1A47A519}"/>
                      </a:ext>
                    </a:extLst>
                  </p:cNvPr>
                  <p:cNvGrpSpPr/>
                  <p:nvPr/>
                </p:nvGrpSpPr>
                <p:grpSpPr>
                  <a:xfrm>
                    <a:off x="719123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772" name="Rectangle 1771">
                      <a:extLst>
                        <a:ext uri="{FF2B5EF4-FFF2-40B4-BE49-F238E27FC236}">
                          <a16:creationId xmlns:a16="http://schemas.microsoft.com/office/drawing/2014/main" id="{F65B7A9B-1A29-6B96-DD67-AE881141BB1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73" name="Rectangle 1772">
                      <a:extLst>
                        <a:ext uri="{FF2B5EF4-FFF2-40B4-BE49-F238E27FC236}">
                          <a16:creationId xmlns:a16="http://schemas.microsoft.com/office/drawing/2014/main" id="{F5B39818-5435-FA34-4074-3F26A410989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74" name="Rectangle 1773">
                      <a:extLst>
                        <a:ext uri="{FF2B5EF4-FFF2-40B4-BE49-F238E27FC236}">
                          <a16:creationId xmlns:a16="http://schemas.microsoft.com/office/drawing/2014/main" id="{8D33140C-AF0B-6851-2941-425A9B5A71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75" name="Rectangle 1774">
                      <a:extLst>
                        <a:ext uri="{FF2B5EF4-FFF2-40B4-BE49-F238E27FC236}">
                          <a16:creationId xmlns:a16="http://schemas.microsoft.com/office/drawing/2014/main" id="{45F3B1CE-2989-972D-C59C-8675EC4F556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76" name="Rectangle 1775">
                      <a:extLst>
                        <a:ext uri="{FF2B5EF4-FFF2-40B4-BE49-F238E27FC236}">
                          <a16:creationId xmlns:a16="http://schemas.microsoft.com/office/drawing/2014/main" id="{8B8FF0D9-CED7-17DF-2D7E-BB29C65C52F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77" name="Rectangle 1776">
                      <a:extLst>
                        <a:ext uri="{FF2B5EF4-FFF2-40B4-BE49-F238E27FC236}">
                          <a16:creationId xmlns:a16="http://schemas.microsoft.com/office/drawing/2014/main" id="{2D277C3E-C3BD-4088-178F-B7AF15D4182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78" name="Rectangle 1777">
                      <a:extLst>
                        <a:ext uri="{FF2B5EF4-FFF2-40B4-BE49-F238E27FC236}">
                          <a16:creationId xmlns:a16="http://schemas.microsoft.com/office/drawing/2014/main" id="{8326F8B8-E009-0137-566F-FF2AC2EF162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79" name="Rectangle 1778">
                      <a:extLst>
                        <a:ext uri="{FF2B5EF4-FFF2-40B4-BE49-F238E27FC236}">
                          <a16:creationId xmlns:a16="http://schemas.microsoft.com/office/drawing/2014/main" id="{07EF251C-3CF9-62F9-0CF5-7406282D3B5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80" name="Rectangle 1779">
                      <a:extLst>
                        <a:ext uri="{FF2B5EF4-FFF2-40B4-BE49-F238E27FC236}">
                          <a16:creationId xmlns:a16="http://schemas.microsoft.com/office/drawing/2014/main" id="{3F8CD81D-00A7-1BA6-635F-A69EFDBF186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81" name="Rectangle 1780">
                      <a:extLst>
                        <a:ext uri="{FF2B5EF4-FFF2-40B4-BE49-F238E27FC236}">
                          <a16:creationId xmlns:a16="http://schemas.microsoft.com/office/drawing/2014/main" id="{BEEC6804-03D4-2CB1-1A7B-ACF22C17A82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82" name="Rectangle 1781">
                      <a:extLst>
                        <a:ext uri="{FF2B5EF4-FFF2-40B4-BE49-F238E27FC236}">
                          <a16:creationId xmlns:a16="http://schemas.microsoft.com/office/drawing/2014/main" id="{78569855-4032-249B-CC7B-9C67CA16BF7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83" name="Rectangle 1782">
                      <a:extLst>
                        <a:ext uri="{FF2B5EF4-FFF2-40B4-BE49-F238E27FC236}">
                          <a16:creationId xmlns:a16="http://schemas.microsoft.com/office/drawing/2014/main" id="{8923A66B-E34B-B859-B863-ED2A4790F40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84" name="Rectangle 1783">
                      <a:extLst>
                        <a:ext uri="{FF2B5EF4-FFF2-40B4-BE49-F238E27FC236}">
                          <a16:creationId xmlns:a16="http://schemas.microsoft.com/office/drawing/2014/main" id="{FE06EE40-0EFE-BCF4-44EC-A5D1747DA9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85" name="Rectangle 1784">
                      <a:extLst>
                        <a:ext uri="{FF2B5EF4-FFF2-40B4-BE49-F238E27FC236}">
                          <a16:creationId xmlns:a16="http://schemas.microsoft.com/office/drawing/2014/main" id="{0DD024D3-DF49-3016-8C75-897487B1B61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86" name="Rectangle 1785">
                      <a:extLst>
                        <a:ext uri="{FF2B5EF4-FFF2-40B4-BE49-F238E27FC236}">
                          <a16:creationId xmlns:a16="http://schemas.microsoft.com/office/drawing/2014/main" id="{DA635E30-BBEA-C4BB-16C1-5F8558EA9E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87" name="Rectangle 1786">
                      <a:extLst>
                        <a:ext uri="{FF2B5EF4-FFF2-40B4-BE49-F238E27FC236}">
                          <a16:creationId xmlns:a16="http://schemas.microsoft.com/office/drawing/2014/main" id="{32F3314B-8427-AC95-2679-64806CC308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687" name="Group 1686">
                    <a:extLst>
                      <a:ext uri="{FF2B5EF4-FFF2-40B4-BE49-F238E27FC236}">
                        <a16:creationId xmlns:a16="http://schemas.microsoft.com/office/drawing/2014/main" id="{2730F9D8-EC3C-AE00-974F-887452CD3524}"/>
                      </a:ext>
                    </a:extLst>
                  </p:cNvPr>
                  <p:cNvGrpSpPr/>
                  <p:nvPr/>
                </p:nvGrpSpPr>
                <p:grpSpPr>
                  <a:xfrm>
                    <a:off x="769580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756" name="Rectangle 1755">
                      <a:extLst>
                        <a:ext uri="{FF2B5EF4-FFF2-40B4-BE49-F238E27FC236}">
                          <a16:creationId xmlns:a16="http://schemas.microsoft.com/office/drawing/2014/main" id="{48B27BAB-C640-8116-087A-9F82A16D26F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57" name="Rectangle 1756">
                      <a:extLst>
                        <a:ext uri="{FF2B5EF4-FFF2-40B4-BE49-F238E27FC236}">
                          <a16:creationId xmlns:a16="http://schemas.microsoft.com/office/drawing/2014/main" id="{086C7EF9-1696-1EC0-EBDF-B8647865EE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58" name="Rectangle 1757">
                      <a:extLst>
                        <a:ext uri="{FF2B5EF4-FFF2-40B4-BE49-F238E27FC236}">
                          <a16:creationId xmlns:a16="http://schemas.microsoft.com/office/drawing/2014/main" id="{E2825B64-869F-28B2-6A31-0D3A38D2C9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59" name="Rectangle 1758">
                      <a:extLst>
                        <a:ext uri="{FF2B5EF4-FFF2-40B4-BE49-F238E27FC236}">
                          <a16:creationId xmlns:a16="http://schemas.microsoft.com/office/drawing/2014/main" id="{489929A3-42E8-D7FD-5807-D9CC2DEA0B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60" name="Rectangle 1759">
                      <a:extLst>
                        <a:ext uri="{FF2B5EF4-FFF2-40B4-BE49-F238E27FC236}">
                          <a16:creationId xmlns:a16="http://schemas.microsoft.com/office/drawing/2014/main" id="{B5C154C6-BC31-B709-AFE4-EE08209F056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61" name="Rectangle 1760">
                      <a:extLst>
                        <a:ext uri="{FF2B5EF4-FFF2-40B4-BE49-F238E27FC236}">
                          <a16:creationId xmlns:a16="http://schemas.microsoft.com/office/drawing/2014/main" id="{EBCF6552-B189-C41E-71C6-A9C5304E14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62" name="Rectangle 1761">
                      <a:extLst>
                        <a:ext uri="{FF2B5EF4-FFF2-40B4-BE49-F238E27FC236}">
                          <a16:creationId xmlns:a16="http://schemas.microsoft.com/office/drawing/2014/main" id="{5118A5F1-19A7-2332-13C5-3D53D029C25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63" name="Rectangle 1762">
                      <a:extLst>
                        <a:ext uri="{FF2B5EF4-FFF2-40B4-BE49-F238E27FC236}">
                          <a16:creationId xmlns:a16="http://schemas.microsoft.com/office/drawing/2014/main" id="{65A650DB-006C-DE43-B3BC-6E1697E848C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64" name="Rectangle 1763">
                      <a:extLst>
                        <a:ext uri="{FF2B5EF4-FFF2-40B4-BE49-F238E27FC236}">
                          <a16:creationId xmlns:a16="http://schemas.microsoft.com/office/drawing/2014/main" id="{75145C04-A707-64C8-6529-441BF7A17B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65" name="Rectangle 1764">
                      <a:extLst>
                        <a:ext uri="{FF2B5EF4-FFF2-40B4-BE49-F238E27FC236}">
                          <a16:creationId xmlns:a16="http://schemas.microsoft.com/office/drawing/2014/main" id="{5C261E87-982E-A48E-97FF-336A38770F1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66" name="Rectangle 1765">
                      <a:extLst>
                        <a:ext uri="{FF2B5EF4-FFF2-40B4-BE49-F238E27FC236}">
                          <a16:creationId xmlns:a16="http://schemas.microsoft.com/office/drawing/2014/main" id="{CEFCC0E2-384B-4D82-2333-1D126760C83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67" name="Rectangle 1766">
                      <a:extLst>
                        <a:ext uri="{FF2B5EF4-FFF2-40B4-BE49-F238E27FC236}">
                          <a16:creationId xmlns:a16="http://schemas.microsoft.com/office/drawing/2014/main" id="{5700A753-059B-9C21-2AF6-6FAB7556981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68" name="Rectangle 1767">
                      <a:extLst>
                        <a:ext uri="{FF2B5EF4-FFF2-40B4-BE49-F238E27FC236}">
                          <a16:creationId xmlns:a16="http://schemas.microsoft.com/office/drawing/2014/main" id="{F31F1F1E-E72B-97AD-4B90-1CDB056F200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69" name="Rectangle 1768">
                      <a:extLst>
                        <a:ext uri="{FF2B5EF4-FFF2-40B4-BE49-F238E27FC236}">
                          <a16:creationId xmlns:a16="http://schemas.microsoft.com/office/drawing/2014/main" id="{A1D703EA-2B32-3AF4-DB14-6A8C41C5F8A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70" name="Rectangle 1769">
                      <a:extLst>
                        <a:ext uri="{FF2B5EF4-FFF2-40B4-BE49-F238E27FC236}">
                          <a16:creationId xmlns:a16="http://schemas.microsoft.com/office/drawing/2014/main" id="{5274675D-E03E-0584-C83F-1E0A642F9A9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71" name="Rectangle 1770">
                      <a:extLst>
                        <a:ext uri="{FF2B5EF4-FFF2-40B4-BE49-F238E27FC236}">
                          <a16:creationId xmlns:a16="http://schemas.microsoft.com/office/drawing/2014/main" id="{B45410F1-CDEA-A7FD-30BD-BE2BB35987C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688" name="Group 1687">
                    <a:extLst>
                      <a:ext uri="{FF2B5EF4-FFF2-40B4-BE49-F238E27FC236}">
                        <a16:creationId xmlns:a16="http://schemas.microsoft.com/office/drawing/2014/main" id="{FA92C165-7520-B476-1432-BC31165997DC}"/>
                      </a:ext>
                    </a:extLst>
                  </p:cNvPr>
                  <p:cNvGrpSpPr/>
                  <p:nvPr/>
                </p:nvGrpSpPr>
                <p:grpSpPr>
                  <a:xfrm>
                    <a:off x="8196191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740" name="Rectangle 1739">
                      <a:extLst>
                        <a:ext uri="{FF2B5EF4-FFF2-40B4-BE49-F238E27FC236}">
                          <a16:creationId xmlns:a16="http://schemas.microsoft.com/office/drawing/2014/main" id="{5260CAE0-7BD4-D261-6AFF-249710BEF19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41" name="Rectangle 1740">
                      <a:extLst>
                        <a:ext uri="{FF2B5EF4-FFF2-40B4-BE49-F238E27FC236}">
                          <a16:creationId xmlns:a16="http://schemas.microsoft.com/office/drawing/2014/main" id="{A82282CD-B09F-ED1E-74AE-86D86D4D495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42" name="Rectangle 1741">
                      <a:extLst>
                        <a:ext uri="{FF2B5EF4-FFF2-40B4-BE49-F238E27FC236}">
                          <a16:creationId xmlns:a16="http://schemas.microsoft.com/office/drawing/2014/main" id="{1EB53E87-FF4D-7789-9181-34C1C3A2A8A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43" name="Rectangle 1742">
                      <a:extLst>
                        <a:ext uri="{FF2B5EF4-FFF2-40B4-BE49-F238E27FC236}">
                          <a16:creationId xmlns:a16="http://schemas.microsoft.com/office/drawing/2014/main" id="{4DED1DE1-6D16-5F69-D1FA-338A4DF8B9C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44" name="Rectangle 1743">
                      <a:extLst>
                        <a:ext uri="{FF2B5EF4-FFF2-40B4-BE49-F238E27FC236}">
                          <a16:creationId xmlns:a16="http://schemas.microsoft.com/office/drawing/2014/main" id="{E7EE1635-A308-195B-F9D8-B6E68AB2946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45" name="Rectangle 1744">
                      <a:extLst>
                        <a:ext uri="{FF2B5EF4-FFF2-40B4-BE49-F238E27FC236}">
                          <a16:creationId xmlns:a16="http://schemas.microsoft.com/office/drawing/2014/main" id="{70B322C0-5C3D-2C13-F992-99A86F5F880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46" name="Rectangle 1745">
                      <a:extLst>
                        <a:ext uri="{FF2B5EF4-FFF2-40B4-BE49-F238E27FC236}">
                          <a16:creationId xmlns:a16="http://schemas.microsoft.com/office/drawing/2014/main" id="{5F939A00-C5CC-B867-7F92-E5BC193C18D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47" name="Rectangle 1746">
                      <a:extLst>
                        <a:ext uri="{FF2B5EF4-FFF2-40B4-BE49-F238E27FC236}">
                          <a16:creationId xmlns:a16="http://schemas.microsoft.com/office/drawing/2014/main" id="{64D2EA86-8DAB-CD17-09A1-4FA88939554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48" name="Rectangle 1747">
                      <a:extLst>
                        <a:ext uri="{FF2B5EF4-FFF2-40B4-BE49-F238E27FC236}">
                          <a16:creationId xmlns:a16="http://schemas.microsoft.com/office/drawing/2014/main" id="{F355788A-2E1E-54B0-E6F4-C826A814ECB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49" name="Rectangle 1748">
                      <a:extLst>
                        <a:ext uri="{FF2B5EF4-FFF2-40B4-BE49-F238E27FC236}">
                          <a16:creationId xmlns:a16="http://schemas.microsoft.com/office/drawing/2014/main" id="{C562C678-A858-41AE-3C55-E8721C39D88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50" name="Rectangle 1749">
                      <a:extLst>
                        <a:ext uri="{FF2B5EF4-FFF2-40B4-BE49-F238E27FC236}">
                          <a16:creationId xmlns:a16="http://schemas.microsoft.com/office/drawing/2014/main" id="{E057B29A-B324-AC32-7EA1-3680829F8B8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51" name="Rectangle 1750">
                      <a:extLst>
                        <a:ext uri="{FF2B5EF4-FFF2-40B4-BE49-F238E27FC236}">
                          <a16:creationId xmlns:a16="http://schemas.microsoft.com/office/drawing/2014/main" id="{6BCEDBCA-A613-068A-F00F-C3B711D316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52" name="Rectangle 1751">
                      <a:extLst>
                        <a:ext uri="{FF2B5EF4-FFF2-40B4-BE49-F238E27FC236}">
                          <a16:creationId xmlns:a16="http://schemas.microsoft.com/office/drawing/2014/main" id="{573A0584-2631-BEA2-66CA-F94259098C0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53" name="Rectangle 1752">
                      <a:extLst>
                        <a:ext uri="{FF2B5EF4-FFF2-40B4-BE49-F238E27FC236}">
                          <a16:creationId xmlns:a16="http://schemas.microsoft.com/office/drawing/2014/main" id="{6DA3F057-71AD-186E-0F80-9CC381C5510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54" name="Rectangle 1753">
                      <a:extLst>
                        <a:ext uri="{FF2B5EF4-FFF2-40B4-BE49-F238E27FC236}">
                          <a16:creationId xmlns:a16="http://schemas.microsoft.com/office/drawing/2014/main" id="{D72B60DD-AC33-47B3-0E9D-5F78BBA8AEF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55" name="Rectangle 1754">
                      <a:extLst>
                        <a:ext uri="{FF2B5EF4-FFF2-40B4-BE49-F238E27FC236}">
                          <a16:creationId xmlns:a16="http://schemas.microsoft.com/office/drawing/2014/main" id="{7C32AF63-78E3-2841-CFBC-32A526F3EF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689" name="Group 1688">
                    <a:extLst>
                      <a:ext uri="{FF2B5EF4-FFF2-40B4-BE49-F238E27FC236}">
                        <a16:creationId xmlns:a16="http://schemas.microsoft.com/office/drawing/2014/main" id="{3E28F2D3-1DB3-08A1-7BFE-785E2F8AA8A5}"/>
                      </a:ext>
                    </a:extLst>
                  </p:cNvPr>
                  <p:cNvGrpSpPr/>
                  <p:nvPr/>
                </p:nvGrpSpPr>
                <p:grpSpPr>
                  <a:xfrm>
                    <a:off x="8700763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724" name="Rectangle 1723">
                      <a:extLst>
                        <a:ext uri="{FF2B5EF4-FFF2-40B4-BE49-F238E27FC236}">
                          <a16:creationId xmlns:a16="http://schemas.microsoft.com/office/drawing/2014/main" id="{C030DE99-43ED-1C83-D8F3-5A9CE9CCE6E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25" name="Rectangle 1724">
                      <a:extLst>
                        <a:ext uri="{FF2B5EF4-FFF2-40B4-BE49-F238E27FC236}">
                          <a16:creationId xmlns:a16="http://schemas.microsoft.com/office/drawing/2014/main" id="{DCD1280E-A463-0857-ECCB-127B752C4E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26" name="Rectangle 1725">
                      <a:extLst>
                        <a:ext uri="{FF2B5EF4-FFF2-40B4-BE49-F238E27FC236}">
                          <a16:creationId xmlns:a16="http://schemas.microsoft.com/office/drawing/2014/main" id="{1053DFD1-6E06-F20C-0DBE-A111BA5952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27" name="Rectangle 1726">
                      <a:extLst>
                        <a:ext uri="{FF2B5EF4-FFF2-40B4-BE49-F238E27FC236}">
                          <a16:creationId xmlns:a16="http://schemas.microsoft.com/office/drawing/2014/main" id="{AD47971B-E678-67EA-B469-9C6CDBD96D5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28" name="Rectangle 1727">
                      <a:extLst>
                        <a:ext uri="{FF2B5EF4-FFF2-40B4-BE49-F238E27FC236}">
                          <a16:creationId xmlns:a16="http://schemas.microsoft.com/office/drawing/2014/main" id="{AD3FCD23-9CEB-355F-1553-8168CB8F874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29" name="Rectangle 1728">
                      <a:extLst>
                        <a:ext uri="{FF2B5EF4-FFF2-40B4-BE49-F238E27FC236}">
                          <a16:creationId xmlns:a16="http://schemas.microsoft.com/office/drawing/2014/main" id="{680B3C1E-BD01-25FF-B94F-9FBE1014611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30" name="Rectangle 1729">
                      <a:extLst>
                        <a:ext uri="{FF2B5EF4-FFF2-40B4-BE49-F238E27FC236}">
                          <a16:creationId xmlns:a16="http://schemas.microsoft.com/office/drawing/2014/main" id="{CE64DD5E-85BA-0052-8695-7B5C416BD82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31" name="Rectangle 1730">
                      <a:extLst>
                        <a:ext uri="{FF2B5EF4-FFF2-40B4-BE49-F238E27FC236}">
                          <a16:creationId xmlns:a16="http://schemas.microsoft.com/office/drawing/2014/main" id="{F4F676FA-1A2D-76B1-4729-2551052AC23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32" name="Rectangle 1731">
                      <a:extLst>
                        <a:ext uri="{FF2B5EF4-FFF2-40B4-BE49-F238E27FC236}">
                          <a16:creationId xmlns:a16="http://schemas.microsoft.com/office/drawing/2014/main" id="{2B473528-7328-CC0A-7F30-DF019BCB046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33" name="Rectangle 1732">
                      <a:extLst>
                        <a:ext uri="{FF2B5EF4-FFF2-40B4-BE49-F238E27FC236}">
                          <a16:creationId xmlns:a16="http://schemas.microsoft.com/office/drawing/2014/main" id="{9DCD5890-C29B-DB2E-8CBA-AB38273316D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34" name="Rectangle 1733">
                      <a:extLst>
                        <a:ext uri="{FF2B5EF4-FFF2-40B4-BE49-F238E27FC236}">
                          <a16:creationId xmlns:a16="http://schemas.microsoft.com/office/drawing/2014/main" id="{B29647B8-1858-10C9-DC11-D977A06DA0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35" name="Rectangle 1734">
                      <a:extLst>
                        <a:ext uri="{FF2B5EF4-FFF2-40B4-BE49-F238E27FC236}">
                          <a16:creationId xmlns:a16="http://schemas.microsoft.com/office/drawing/2014/main" id="{8770EA89-DA47-5FE4-30AB-C52101B10C3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36" name="Rectangle 1735">
                      <a:extLst>
                        <a:ext uri="{FF2B5EF4-FFF2-40B4-BE49-F238E27FC236}">
                          <a16:creationId xmlns:a16="http://schemas.microsoft.com/office/drawing/2014/main" id="{F6F162B2-5981-7E60-CE46-4D34CEF17A8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37" name="Rectangle 1736">
                      <a:extLst>
                        <a:ext uri="{FF2B5EF4-FFF2-40B4-BE49-F238E27FC236}">
                          <a16:creationId xmlns:a16="http://schemas.microsoft.com/office/drawing/2014/main" id="{897D3E8E-A2A4-F82C-6BD1-F998641E1C7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38" name="Rectangle 1737">
                      <a:extLst>
                        <a:ext uri="{FF2B5EF4-FFF2-40B4-BE49-F238E27FC236}">
                          <a16:creationId xmlns:a16="http://schemas.microsoft.com/office/drawing/2014/main" id="{05937F65-C603-0A17-2036-6EEEC73F3B2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39" name="Rectangle 1738">
                      <a:extLst>
                        <a:ext uri="{FF2B5EF4-FFF2-40B4-BE49-F238E27FC236}">
                          <a16:creationId xmlns:a16="http://schemas.microsoft.com/office/drawing/2014/main" id="{02937860-6116-7302-CF7D-292856B2B5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690" name="Group 1689">
                    <a:extLst>
                      <a:ext uri="{FF2B5EF4-FFF2-40B4-BE49-F238E27FC236}">
                        <a16:creationId xmlns:a16="http://schemas.microsoft.com/office/drawing/2014/main" id="{415CD87B-28B4-8CBD-9655-44739E05F770}"/>
                      </a:ext>
                    </a:extLst>
                  </p:cNvPr>
                  <p:cNvGrpSpPr/>
                  <p:nvPr/>
                </p:nvGrpSpPr>
                <p:grpSpPr>
                  <a:xfrm>
                    <a:off x="9205335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708" name="Rectangle 1707">
                      <a:extLst>
                        <a:ext uri="{FF2B5EF4-FFF2-40B4-BE49-F238E27FC236}">
                          <a16:creationId xmlns:a16="http://schemas.microsoft.com/office/drawing/2014/main" id="{9AF42AD2-B5A6-7D63-46C9-5043BCCFFE25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09" name="Rectangle 1708">
                      <a:extLst>
                        <a:ext uri="{FF2B5EF4-FFF2-40B4-BE49-F238E27FC236}">
                          <a16:creationId xmlns:a16="http://schemas.microsoft.com/office/drawing/2014/main" id="{B2E031CE-77FA-D33A-3673-37A768DE30D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10" name="Rectangle 1709">
                      <a:extLst>
                        <a:ext uri="{FF2B5EF4-FFF2-40B4-BE49-F238E27FC236}">
                          <a16:creationId xmlns:a16="http://schemas.microsoft.com/office/drawing/2014/main" id="{3A0AB914-AF41-4EA6-E3A8-E52402C02617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11" name="Rectangle 1710">
                      <a:extLst>
                        <a:ext uri="{FF2B5EF4-FFF2-40B4-BE49-F238E27FC236}">
                          <a16:creationId xmlns:a16="http://schemas.microsoft.com/office/drawing/2014/main" id="{76F16C74-E6AF-449D-F2A4-4AC2CC60B6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12" name="Rectangle 1711">
                      <a:extLst>
                        <a:ext uri="{FF2B5EF4-FFF2-40B4-BE49-F238E27FC236}">
                          <a16:creationId xmlns:a16="http://schemas.microsoft.com/office/drawing/2014/main" id="{C36B5377-0F47-D9AB-78E4-030F5B65DC3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13" name="Rectangle 1712">
                      <a:extLst>
                        <a:ext uri="{FF2B5EF4-FFF2-40B4-BE49-F238E27FC236}">
                          <a16:creationId xmlns:a16="http://schemas.microsoft.com/office/drawing/2014/main" id="{63731475-422D-B3D9-9231-9C2FDF9D0F7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14" name="Rectangle 1713">
                      <a:extLst>
                        <a:ext uri="{FF2B5EF4-FFF2-40B4-BE49-F238E27FC236}">
                          <a16:creationId xmlns:a16="http://schemas.microsoft.com/office/drawing/2014/main" id="{267B64FD-9BC2-0BD5-5CCF-3F8C1001252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15" name="Rectangle 1714">
                      <a:extLst>
                        <a:ext uri="{FF2B5EF4-FFF2-40B4-BE49-F238E27FC236}">
                          <a16:creationId xmlns:a16="http://schemas.microsoft.com/office/drawing/2014/main" id="{BD345837-C084-04F5-3DE6-F637B7D3744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16" name="Rectangle 1715">
                      <a:extLst>
                        <a:ext uri="{FF2B5EF4-FFF2-40B4-BE49-F238E27FC236}">
                          <a16:creationId xmlns:a16="http://schemas.microsoft.com/office/drawing/2014/main" id="{DA9BDA08-E753-B69E-C0F3-99E4BD9E2CF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17" name="Rectangle 1716">
                      <a:extLst>
                        <a:ext uri="{FF2B5EF4-FFF2-40B4-BE49-F238E27FC236}">
                          <a16:creationId xmlns:a16="http://schemas.microsoft.com/office/drawing/2014/main" id="{BDE6F9AA-8C1E-190E-2836-5D18D4E96A8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18" name="Rectangle 1717">
                      <a:extLst>
                        <a:ext uri="{FF2B5EF4-FFF2-40B4-BE49-F238E27FC236}">
                          <a16:creationId xmlns:a16="http://schemas.microsoft.com/office/drawing/2014/main" id="{598DEBD3-D797-D500-A647-868FE48E130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19" name="Rectangle 1718">
                      <a:extLst>
                        <a:ext uri="{FF2B5EF4-FFF2-40B4-BE49-F238E27FC236}">
                          <a16:creationId xmlns:a16="http://schemas.microsoft.com/office/drawing/2014/main" id="{95A2E74B-2340-3BE7-72AF-F670ADBFA9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20" name="Rectangle 1719">
                      <a:extLst>
                        <a:ext uri="{FF2B5EF4-FFF2-40B4-BE49-F238E27FC236}">
                          <a16:creationId xmlns:a16="http://schemas.microsoft.com/office/drawing/2014/main" id="{E06B1106-3B34-F3FC-5125-8514E75AB29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21" name="Rectangle 1720">
                      <a:extLst>
                        <a:ext uri="{FF2B5EF4-FFF2-40B4-BE49-F238E27FC236}">
                          <a16:creationId xmlns:a16="http://schemas.microsoft.com/office/drawing/2014/main" id="{8F37E396-BCDB-B69D-5CB8-2410BD197C8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22" name="Rectangle 1721">
                      <a:extLst>
                        <a:ext uri="{FF2B5EF4-FFF2-40B4-BE49-F238E27FC236}">
                          <a16:creationId xmlns:a16="http://schemas.microsoft.com/office/drawing/2014/main" id="{21596324-54C5-D567-E258-F1A332D19BF9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23" name="Rectangle 1722">
                      <a:extLst>
                        <a:ext uri="{FF2B5EF4-FFF2-40B4-BE49-F238E27FC236}">
                          <a16:creationId xmlns:a16="http://schemas.microsoft.com/office/drawing/2014/main" id="{29BCC0B9-F6F3-F686-FA6D-3E1DF755373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  <p:grpSp>
                <p:nvGrpSpPr>
                  <p:cNvPr id="1691" name="Group 1690">
                    <a:extLst>
                      <a:ext uri="{FF2B5EF4-FFF2-40B4-BE49-F238E27FC236}">
                        <a16:creationId xmlns:a16="http://schemas.microsoft.com/office/drawing/2014/main" id="{DC4404B2-99D6-1C6B-1299-7AD9747AAE7B}"/>
                      </a:ext>
                    </a:extLst>
                  </p:cNvPr>
                  <p:cNvGrpSpPr/>
                  <p:nvPr/>
                </p:nvGrpSpPr>
                <p:grpSpPr>
                  <a:xfrm>
                    <a:off x="9709907" y="4517849"/>
                    <a:ext cx="504572" cy="2015583"/>
                    <a:chOff x="6009737" y="4658904"/>
                    <a:chExt cx="504572" cy="2015583"/>
                  </a:xfrm>
                </p:grpSpPr>
                <p:sp>
                  <p:nvSpPr>
                    <p:cNvPr id="1692" name="Rectangle 1691">
                      <a:extLst>
                        <a:ext uri="{FF2B5EF4-FFF2-40B4-BE49-F238E27FC236}">
                          <a16:creationId xmlns:a16="http://schemas.microsoft.com/office/drawing/2014/main" id="{3E767C18-E3A1-9D42-7BF7-886E00C1D69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93" name="Rectangle 1692">
                      <a:extLst>
                        <a:ext uri="{FF2B5EF4-FFF2-40B4-BE49-F238E27FC236}">
                          <a16:creationId xmlns:a16="http://schemas.microsoft.com/office/drawing/2014/main" id="{8B84CFD9-90BC-359B-8EC8-F926F21CF18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658904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94" name="Rectangle 1693">
                      <a:extLst>
                        <a:ext uri="{FF2B5EF4-FFF2-40B4-BE49-F238E27FC236}">
                          <a16:creationId xmlns:a16="http://schemas.microsoft.com/office/drawing/2014/main" id="{ECDFEC58-C135-5035-AE7F-115FB0CA9EB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95" name="Rectangle 1694">
                      <a:extLst>
                        <a:ext uri="{FF2B5EF4-FFF2-40B4-BE49-F238E27FC236}">
                          <a16:creationId xmlns:a16="http://schemas.microsoft.com/office/drawing/2014/main" id="{CD8C00D5-D562-996D-9C3D-4A12768199E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4911190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96" name="Rectangle 1695">
                      <a:extLst>
                        <a:ext uri="{FF2B5EF4-FFF2-40B4-BE49-F238E27FC236}">
                          <a16:creationId xmlns:a16="http://schemas.microsoft.com/office/drawing/2014/main" id="{6A81CCA2-F937-1DED-558F-BF053160F0E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97" name="Rectangle 1696">
                      <a:extLst>
                        <a:ext uri="{FF2B5EF4-FFF2-40B4-BE49-F238E27FC236}">
                          <a16:creationId xmlns:a16="http://schemas.microsoft.com/office/drawing/2014/main" id="{97D08510-7523-F072-418F-9EE34554C8F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163476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98" name="Rectangle 1697">
                      <a:extLst>
                        <a:ext uri="{FF2B5EF4-FFF2-40B4-BE49-F238E27FC236}">
                          <a16:creationId xmlns:a16="http://schemas.microsoft.com/office/drawing/2014/main" id="{9EC3BEC1-9349-8D77-031C-9B7D4746C8B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699" name="Rectangle 1698">
                      <a:extLst>
                        <a:ext uri="{FF2B5EF4-FFF2-40B4-BE49-F238E27FC236}">
                          <a16:creationId xmlns:a16="http://schemas.microsoft.com/office/drawing/2014/main" id="{FA42495E-F7B4-4D3C-E86B-B8633693DE1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415762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00" name="Rectangle 1699">
                      <a:extLst>
                        <a:ext uri="{FF2B5EF4-FFF2-40B4-BE49-F238E27FC236}">
                          <a16:creationId xmlns:a16="http://schemas.microsoft.com/office/drawing/2014/main" id="{AF7BF575-BEE1-54F7-2235-F04136C129B1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01" name="Rectangle 1700">
                      <a:extLst>
                        <a:ext uri="{FF2B5EF4-FFF2-40B4-BE49-F238E27FC236}">
                          <a16:creationId xmlns:a16="http://schemas.microsoft.com/office/drawing/2014/main" id="{D58E0CCC-DFCF-1AFF-C1F8-60B4B6CFA3B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665343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02" name="Rectangle 1701">
                      <a:extLst>
                        <a:ext uri="{FF2B5EF4-FFF2-40B4-BE49-F238E27FC236}">
                          <a16:creationId xmlns:a16="http://schemas.microsoft.com/office/drawing/2014/main" id="{835E5054-9DB4-A049-1735-0375C8A0BB5E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03" name="Rectangle 1702">
                      <a:extLst>
                        <a:ext uri="{FF2B5EF4-FFF2-40B4-BE49-F238E27FC236}">
                          <a16:creationId xmlns:a16="http://schemas.microsoft.com/office/drawing/2014/main" id="{DACE3F7F-2BFE-1C93-2C66-E3EFD122124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5917629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04" name="Rectangle 1703">
                      <a:extLst>
                        <a:ext uri="{FF2B5EF4-FFF2-40B4-BE49-F238E27FC236}">
                          <a16:creationId xmlns:a16="http://schemas.microsoft.com/office/drawing/2014/main" id="{886BA7AF-747A-9890-8B6D-613F801BDCFF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05" name="Rectangle 1704">
                      <a:extLst>
                        <a:ext uri="{FF2B5EF4-FFF2-40B4-BE49-F238E27FC236}">
                          <a16:creationId xmlns:a16="http://schemas.microsoft.com/office/drawing/2014/main" id="{FF25FAD2-9F37-E585-3BC1-0142F7AE87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169915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06" name="Rectangle 1705">
                      <a:extLst>
                        <a:ext uri="{FF2B5EF4-FFF2-40B4-BE49-F238E27FC236}">
                          <a16:creationId xmlns:a16="http://schemas.microsoft.com/office/drawing/2014/main" id="{45420E1C-44A8-F9A6-3443-1B796C09F55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009737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  <p:sp>
                  <p:nvSpPr>
                    <p:cNvPr id="1707" name="Rectangle 1706">
                      <a:extLst>
                        <a:ext uri="{FF2B5EF4-FFF2-40B4-BE49-F238E27FC236}">
                          <a16:creationId xmlns:a16="http://schemas.microsoft.com/office/drawing/2014/main" id="{E98CC142-FA3B-CE53-2EFB-CF9F7600F2D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6262023" y="6422201"/>
                      <a:ext cx="252286" cy="252286"/>
                    </a:xfrm>
                    <a:prstGeom prst="rect">
                      <a:avLst/>
                    </a:prstGeom>
                    <a:solidFill>
                      <a:srgbClr val="FF0000"/>
                    </a:solidFill>
                    <a:ln w="19050">
                      <a:solidFill>
                        <a:schemeClr val="bg1"/>
                      </a:solidFill>
                    </a:ln>
                  </p:spPr>
                  <p:style>
                    <a:lnRef idx="2">
                      <a:schemeClr val="accent1">
                        <a:shade val="50000"/>
                      </a:schemeClr>
                    </a:lnRef>
                    <a:fillRef idx="1">
                      <a:schemeClr val="accent1"/>
                    </a:fillRef>
                    <a:effectRef idx="0">
                      <a:schemeClr val="accent1"/>
                    </a:effectRef>
                    <a:fontRef idx="minor">
                      <a:schemeClr val="lt1"/>
                    </a:fontRef>
                  </p:style>
                  <p:txBody>
                    <a:bodyPr rtlCol="0" anchor="ctr"/>
                    <a:lstStyle/>
                    <a:p>
                      <a:pPr algn="ctr"/>
                      <a:endParaRPr lang="pt-BR"/>
                    </a:p>
                  </p:txBody>
                </p:sp>
              </p:grpSp>
            </p:grpSp>
          </p:grpSp>
        </p:grpSp>
      </p:grpSp>
      <p:sp>
        <p:nvSpPr>
          <p:cNvPr id="11" name="Footer Placeholder 6">
            <a:extLst>
              <a:ext uri="{FF2B5EF4-FFF2-40B4-BE49-F238E27FC236}">
                <a16:creationId xmlns:a16="http://schemas.microsoft.com/office/drawing/2014/main" id="{340E16D6-45BA-30D1-47C6-CB68B78D0CD8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96454722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DC45D00-E519-E8E4-1C20-E4D9CE3383FC}"/>
              </a:ext>
            </a:extLst>
          </p:cNvPr>
          <p:cNvSpPr/>
          <p:nvPr/>
        </p:nvSpPr>
        <p:spPr>
          <a:xfrm>
            <a:off x="0" y="5038165"/>
            <a:ext cx="12192000" cy="1249287"/>
          </a:xfrm>
          <a:prstGeom prst="rect">
            <a:avLst/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Princípio da técnica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4</a:t>
            </a:fld>
            <a:endParaRPr lang="en-GB"/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C39F8D3C-623B-A5B1-E062-5F59F75872E1}"/>
              </a:ext>
            </a:extLst>
          </p:cNvPr>
          <p:cNvSpPr txBox="1">
            <a:spLocks/>
          </p:cNvSpPr>
          <p:nvPr/>
        </p:nvSpPr>
        <p:spPr>
          <a:xfrm>
            <a:off x="3158883" y="1764139"/>
            <a:ext cx="7861757" cy="43286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A preparação da biblioteca consiste na adição de adaptadores: </a:t>
            </a:r>
            <a:r>
              <a:rPr lang="pt-BR" b="1" dirty="0"/>
              <a:t>barcodes </a:t>
            </a:r>
            <a:r>
              <a:rPr lang="pt-BR" dirty="0"/>
              <a:t>e</a:t>
            </a:r>
            <a:r>
              <a:rPr lang="pt-BR" b="1" dirty="0"/>
              <a:t> Y</a:t>
            </a:r>
          </a:p>
          <a:p>
            <a:endParaRPr lang="pt-BR" dirty="0"/>
          </a:p>
          <a:p>
            <a:endParaRPr lang="pt-BR" dirty="0"/>
          </a:p>
          <a:p>
            <a:pPr marL="0" indent="0">
              <a:buNone/>
            </a:pPr>
            <a:r>
              <a:rPr lang="pt-BR" dirty="0"/>
              <a:t>O motor enzimático controla a translocação da fita de DNA ou RNA através do nanoporo.</a:t>
            </a:r>
          </a:p>
          <a:p>
            <a:pPr marL="0" indent="0">
              <a:buNone/>
            </a:pPr>
            <a:r>
              <a:rPr lang="pt-BR" dirty="0"/>
              <a:t>O leitor é responsável por detectar as mudanças de corrente iônica.</a:t>
            </a:r>
          </a:p>
          <a:p>
            <a:pPr marL="0" indent="0">
              <a:buNone/>
            </a:pPr>
            <a:endParaRPr lang="pt-BR" dirty="0"/>
          </a:p>
          <a:p>
            <a:pPr marL="0" indent="0">
              <a:buNone/>
            </a:pPr>
            <a:r>
              <a:rPr lang="pt-BR" dirty="0"/>
              <a:t>A corrente é altera a medida em que os nucleotídeos passam pelo nanoporo.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09D88A0-7685-855F-9D6F-78F607473FF2}"/>
              </a:ext>
            </a:extLst>
          </p:cNvPr>
          <p:cNvGrpSpPr/>
          <p:nvPr/>
        </p:nvGrpSpPr>
        <p:grpSpPr>
          <a:xfrm>
            <a:off x="413864" y="3779824"/>
            <a:ext cx="2308045" cy="2444764"/>
            <a:chOff x="5864405" y="1357168"/>
            <a:chExt cx="3748087" cy="3970108"/>
          </a:xfrm>
        </p:grpSpPr>
        <p:sp>
          <p:nvSpPr>
            <p:cNvPr id="15" name="Oval 14">
              <a:extLst>
                <a:ext uri="{FF2B5EF4-FFF2-40B4-BE49-F238E27FC236}">
                  <a16:creationId xmlns:a16="http://schemas.microsoft.com/office/drawing/2014/main" id="{87173A2B-0EBB-3DE2-A450-74EAF3E2A79B}"/>
                </a:ext>
              </a:extLst>
            </p:cNvPr>
            <p:cNvSpPr/>
            <p:nvPr/>
          </p:nvSpPr>
          <p:spPr>
            <a:xfrm>
              <a:off x="6435904" y="2428685"/>
              <a:ext cx="2605088" cy="2326901"/>
            </a:xfrm>
            <a:prstGeom prst="ellipse">
              <a:avLst/>
            </a:prstGeom>
            <a:solidFill>
              <a:srgbClr val="1270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 dirty="0"/>
            </a:p>
          </p:txBody>
        </p:sp>
        <p:grpSp>
          <p:nvGrpSpPr>
            <p:cNvPr id="16" name="Group 15">
              <a:extLst>
                <a:ext uri="{FF2B5EF4-FFF2-40B4-BE49-F238E27FC236}">
                  <a16:creationId xmlns:a16="http://schemas.microsoft.com/office/drawing/2014/main" id="{948FD69A-3270-E167-173C-3677DDC87308}"/>
                </a:ext>
              </a:extLst>
            </p:cNvPr>
            <p:cNvGrpSpPr/>
            <p:nvPr/>
          </p:nvGrpSpPr>
          <p:grpSpPr>
            <a:xfrm>
              <a:off x="5864405" y="3000375"/>
              <a:ext cx="3748087" cy="2326901"/>
              <a:chOff x="5864405" y="3000375"/>
              <a:chExt cx="3748087" cy="2326901"/>
            </a:xfrm>
          </p:grpSpPr>
          <p:sp>
            <p:nvSpPr>
              <p:cNvPr id="21" name="Oval 20">
                <a:extLst>
                  <a:ext uri="{FF2B5EF4-FFF2-40B4-BE49-F238E27FC236}">
                    <a16:creationId xmlns:a16="http://schemas.microsoft.com/office/drawing/2014/main" id="{812D6E9D-259E-9E2E-8F4D-209DA12F8296}"/>
                  </a:ext>
                </a:extLst>
              </p:cNvPr>
              <p:cNvSpPr/>
              <p:nvPr/>
            </p:nvSpPr>
            <p:spPr>
              <a:xfrm>
                <a:off x="809325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/>
              </a:p>
            </p:txBody>
          </p:sp>
          <p:sp>
            <p:nvSpPr>
              <p:cNvPr id="22" name="Oval 21">
                <a:extLst>
                  <a:ext uri="{FF2B5EF4-FFF2-40B4-BE49-F238E27FC236}">
                    <a16:creationId xmlns:a16="http://schemas.microsoft.com/office/drawing/2014/main" id="{CA885E9E-FC1E-8B49-23FC-0BFD4F1685B6}"/>
                  </a:ext>
                </a:extLst>
              </p:cNvPr>
              <p:cNvSpPr/>
              <p:nvPr/>
            </p:nvSpPr>
            <p:spPr>
              <a:xfrm>
                <a:off x="5864405" y="3000375"/>
                <a:ext cx="1519237" cy="2326901"/>
              </a:xfrm>
              <a:prstGeom prst="ellipse">
                <a:avLst/>
              </a:prstGeom>
              <a:solidFill>
                <a:srgbClr val="119BBB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pt-BR" dirty="0"/>
              </a:p>
            </p:txBody>
          </p:sp>
        </p:grpSp>
        <p:sp>
          <p:nvSpPr>
            <p:cNvPr id="17" name="Oval 16">
              <a:extLst>
                <a:ext uri="{FF2B5EF4-FFF2-40B4-BE49-F238E27FC236}">
                  <a16:creationId xmlns:a16="http://schemas.microsoft.com/office/drawing/2014/main" id="{4801FACB-469D-8F70-6B00-F38641F6E581}"/>
                </a:ext>
              </a:extLst>
            </p:cNvPr>
            <p:cNvSpPr/>
            <p:nvPr/>
          </p:nvSpPr>
          <p:spPr>
            <a:xfrm>
              <a:off x="6459717" y="1357168"/>
              <a:ext cx="2605088" cy="1497446"/>
            </a:xfrm>
            <a:prstGeom prst="ellipse">
              <a:avLst/>
            </a:prstGeom>
            <a:solidFill>
              <a:srgbClr val="9449A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18" name="Oval 17">
              <a:extLst>
                <a:ext uri="{FF2B5EF4-FFF2-40B4-BE49-F238E27FC236}">
                  <a16:creationId xmlns:a16="http://schemas.microsoft.com/office/drawing/2014/main" id="{90860359-7694-936C-E88F-A5046C03D738}"/>
                </a:ext>
              </a:extLst>
            </p:cNvPr>
            <p:cNvSpPr/>
            <p:nvPr/>
          </p:nvSpPr>
          <p:spPr>
            <a:xfrm>
              <a:off x="8093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0" name="Oval 19">
              <a:extLst>
                <a:ext uri="{FF2B5EF4-FFF2-40B4-BE49-F238E27FC236}">
                  <a16:creationId xmlns:a16="http://schemas.microsoft.com/office/drawing/2014/main" id="{D537493A-F618-9C9E-B8E7-6F9993357DF5}"/>
                </a:ext>
              </a:extLst>
            </p:cNvPr>
            <p:cNvSpPr/>
            <p:nvPr/>
          </p:nvSpPr>
          <p:spPr>
            <a:xfrm>
              <a:off x="6188255" y="1411576"/>
              <a:ext cx="1243010" cy="1443038"/>
            </a:xfrm>
            <a:prstGeom prst="ellipse">
              <a:avLst/>
            </a:prstGeom>
            <a:solidFill>
              <a:srgbClr val="BE97C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</p:grpSp>
      <p:grpSp>
        <p:nvGrpSpPr>
          <p:cNvPr id="37" name="Group 36">
            <a:extLst>
              <a:ext uri="{FF2B5EF4-FFF2-40B4-BE49-F238E27FC236}">
                <a16:creationId xmlns:a16="http://schemas.microsoft.com/office/drawing/2014/main" id="{CBC6F764-0CAD-4D6D-E0DF-2F6FD2091BD0}"/>
              </a:ext>
            </a:extLst>
          </p:cNvPr>
          <p:cNvGrpSpPr/>
          <p:nvPr/>
        </p:nvGrpSpPr>
        <p:grpSpPr>
          <a:xfrm>
            <a:off x="1487203" y="1412875"/>
            <a:ext cx="161365" cy="4249933"/>
            <a:chOff x="1479176" y="1304033"/>
            <a:chExt cx="161365" cy="4249933"/>
          </a:xfrm>
        </p:grpSpPr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298B6213-6FDF-F77A-1CBE-E82D2632F46F}"/>
                </a:ext>
              </a:extLst>
            </p:cNvPr>
            <p:cNvCxnSpPr/>
            <p:nvPr/>
          </p:nvCxnSpPr>
          <p:spPr>
            <a:xfrm>
              <a:off x="1640541" y="1304033"/>
              <a:ext cx="0" cy="4249933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5" name="Straight Connector 34">
              <a:extLst>
                <a:ext uri="{FF2B5EF4-FFF2-40B4-BE49-F238E27FC236}">
                  <a16:creationId xmlns:a16="http://schemas.microsoft.com/office/drawing/2014/main" id="{0E01BED1-222A-38A2-D28A-3F9AEC7EBD7B}"/>
                </a:ext>
              </a:extLst>
            </p:cNvPr>
            <p:cNvCxnSpPr>
              <a:cxnSpLocks/>
            </p:cNvCxnSpPr>
            <p:nvPr/>
          </p:nvCxnSpPr>
          <p:spPr>
            <a:xfrm>
              <a:off x="1479176" y="1304033"/>
              <a:ext cx="0" cy="2281849"/>
            </a:xfrm>
            <a:prstGeom prst="line">
              <a:avLst/>
            </a:prstGeom>
            <a:ln w="762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grpSp>
        <p:nvGrpSpPr>
          <p:cNvPr id="82" name="Group 81">
            <a:extLst>
              <a:ext uri="{FF2B5EF4-FFF2-40B4-BE49-F238E27FC236}">
                <a16:creationId xmlns:a16="http://schemas.microsoft.com/office/drawing/2014/main" id="{3621ECB1-C156-7573-1E45-696E0B8082AF}"/>
              </a:ext>
            </a:extLst>
          </p:cNvPr>
          <p:cNvGrpSpPr/>
          <p:nvPr/>
        </p:nvGrpSpPr>
        <p:grpSpPr>
          <a:xfrm>
            <a:off x="5334191" y="2447642"/>
            <a:ext cx="4636579" cy="798508"/>
            <a:chOff x="5315141" y="2561942"/>
            <a:chExt cx="5389656" cy="928202"/>
          </a:xfrm>
        </p:grpSpPr>
        <p:cxnSp>
          <p:nvCxnSpPr>
            <p:cNvPr id="68" name="Straight Connector 67">
              <a:extLst>
                <a:ext uri="{FF2B5EF4-FFF2-40B4-BE49-F238E27FC236}">
                  <a16:creationId xmlns:a16="http://schemas.microsoft.com/office/drawing/2014/main" id="{E7AC646F-D555-5F80-01A5-414CD6B545CA}"/>
                </a:ext>
              </a:extLst>
            </p:cNvPr>
            <p:cNvCxnSpPr/>
            <p:nvPr/>
          </p:nvCxnSpPr>
          <p:spPr>
            <a:xfrm>
              <a:off x="6575616" y="2913060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9" name="Straight Connector 68">
              <a:extLst>
                <a:ext uri="{FF2B5EF4-FFF2-40B4-BE49-F238E27FC236}">
                  <a16:creationId xmlns:a16="http://schemas.microsoft.com/office/drawing/2014/main" id="{A9B0B93B-65F0-9881-D0D8-D2CE1805C5AD}"/>
                </a:ext>
              </a:extLst>
            </p:cNvPr>
            <p:cNvCxnSpPr/>
            <p:nvPr/>
          </p:nvCxnSpPr>
          <p:spPr>
            <a:xfrm>
              <a:off x="6575616" y="3141663"/>
              <a:ext cx="2868706" cy="0"/>
            </a:xfrm>
            <a:prstGeom prst="line">
              <a:avLst/>
            </a:prstGeom>
            <a:ln w="38100"/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0" name="Straight Connector 69">
              <a:extLst>
                <a:ext uri="{FF2B5EF4-FFF2-40B4-BE49-F238E27FC236}">
                  <a16:creationId xmlns:a16="http://schemas.microsoft.com/office/drawing/2014/main" id="{C9C0AD07-4B08-8312-8B91-BD4D776668BF}"/>
                </a:ext>
              </a:extLst>
            </p:cNvPr>
            <p:cNvCxnSpPr/>
            <p:nvPr/>
          </p:nvCxnSpPr>
          <p:spPr>
            <a:xfrm>
              <a:off x="94443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1" name="Straight Connector 70">
              <a:extLst>
                <a:ext uri="{FF2B5EF4-FFF2-40B4-BE49-F238E27FC236}">
                  <a16:creationId xmlns:a16="http://schemas.microsoft.com/office/drawing/2014/main" id="{961A41F7-48B7-0DA0-16D7-AA65B311D9D8}"/>
                </a:ext>
              </a:extLst>
            </p:cNvPr>
            <p:cNvCxnSpPr/>
            <p:nvPr/>
          </p:nvCxnSpPr>
          <p:spPr>
            <a:xfrm>
              <a:off x="94443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2" name="Straight Connector 71">
              <a:extLst>
                <a:ext uri="{FF2B5EF4-FFF2-40B4-BE49-F238E27FC236}">
                  <a16:creationId xmlns:a16="http://schemas.microsoft.com/office/drawing/2014/main" id="{31A2FAA4-D2A6-8E3F-37CD-F6D2DA4D9590}"/>
                </a:ext>
              </a:extLst>
            </p:cNvPr>
            <p:cNvCxnSpPr/>
            <p:nvPr/>
          </p:nvCxnSpPr>
          <p:spPr>
            <a:xfrm>
              <a:off x="6294722" y="2913060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3" name="Straight Connector 72">
              <a:extLst>
                <a:ext uri="{FF2B5EF4-FFF2-40B4-BE49-F238E27FC236}">
                  <a16:creationId xmlns:a16="http://schemas.microsoft.com/office/drawing/2014/main" id="{9A1EE512-50A5-4FDD-867C-B0F97DABC168}"/>
                </a:ext>
              </a:extLst>
            </p:cNvPr>
            <p:cNvCxnSpPr/>
            <p:nvPr/>
          </p:nvCxnSpPr>
          <p:spPr>
            <a:xfrm>
              <a:off x="6294722" y="3141663"/>
              <a:ext cx="280894" cy="0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4" name="Straight Connector 73">
              <a:extLst>
                <a:ext uri="{FF2B5EF4-FFF2-40B4-BE49-F238E27FC236}">
                  <a16:creationId xmlns:a16="http://schemas.microsoft.com/office/drawing/2014/main" id="{C617588A-6607-41FE-7E6A-A7E132AE377F}"/>
                </a:ext>
              </a:extLst>
            </p:cNvPr>
            <p:cNvCxnSpPr/>
            <p:nvPr/>
          </p:nvCxnSpPr>
          <p:spPr>
            <a:xfrm>
              <a:off x="5877910" y="2913060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5" name="Straight Connector 74">
              <a:extLst>
                <a:ext uri="{FF2B5EF4-FFF2-40B4-BE49-F238E27FC236}">
                  <a16:creationId xmlns:a16="http://schemas.microsoft.com/office/drawing/2014/main" id="{77E131E3-6DD6-BEE4-675F-9040388B4A28}"/>
                </a:ext>
              </a:extLst>
            </p:cNvPr>
            <p:cNvCxnSpPr/>
            <p:nvPr/>
          </p:nvCxnSpPr>
          <p:spPr>
            <a:xfrm>
              <a:off x="5877910" y="314166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6" name="Straight Connector 75">
              <a:extLst>
                <a:ext uri="{FF2B5EF4-FFF2-40B4-BE49-F238E27FC236}">
                  <a16:creationId xmlns:a16="http://schemas.microsoft.com/office/drawing/2014/main" id="{29492B19-0D2F-AD60-CED6-5678EC5F9654}"/>
                </a:ext>
              </a:extLst>
            </p:cNvPr>
            <p:cNvCxnSpPr>
              <a:cxnSpLocks/>
            </p:cNvCxnSpPr>
            <p:nvPr/>
          </p:nvCxnSpPr>
          <p:spPr>
            <a:xfrm>
              <a:off x="5315141" y="2561942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7" name="Straight Connector 76">
              <a:extLst>
                <a:ext uri="{FF2B5EF4-FFF2-40B4-BE49-F238E27FC236}">
                  <a16:creationId xmlns:a16="http://schemas.microsoft.com/office/drawing/2014/main" id="{3320B075-B6B9-FC2A-42D0-CF394A5B24EE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585016" y="3141663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8" name="Straight Connector 77">
              <a:extLst>
                <a:ext uri="{FF2B5EF4-FFF2-40B4-BE49-F238E27FC236}">
                  <a16:creationId xmlns:a16="http://schemas.microsoft.com/office/drawing/2014/main" id="{7348AB9F-D409-FBD2-383E-91E05497D6EB}"/>
                </a:ext>
              </a:extLst>
            </p:cNvPr>
            <p:cNvCxnSpPr/>
            <p:nvPr/>
          </p:nvCxnSpPr>
          <p:spPr>
            <a:xfrm rot="10800000">
              <a:off x="9725216" y="3139026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79" name="Straight Connector 78">
              <a:extLst>
                <a:ext uri="{FF2B5EF4-FFF2-40B4-BE49-F238E27FC236}">
                  <a16:creationId xmlns:a16="http://schemas.microsoft.com/office/drawing/2014/main" id="{1ED8A6B4-5E96-97BB-3DCF-6A8A7004FF37}"/>
                </a:ext>
              </a:extLst>
            </p:cNvPr>
            <p:cNvCxnSpPr/>
            <p:nvPr/>
          </p:nvCxnSpPr>
          <p:spPr>
            <a:xfrm rot="10800000">
              <a:off x="9725216" y="2910423"/>
              <a:ext cx="416812" cy="0"/>
            </a:xfrm>
            <a:prstGeom prst="line">
              <a:avLst/>
            </a:prstGeom>
            <a:ln w="57150">
              <a:solidFill>
                <a:srgbClr val="0000FF"/>
              </a:solidFill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0" name="Straight Connector 79">
              <a:extLst>
                <a:ext uri="{FF2B5EF4-FFF2-40B4-BE49-F238E27FC236}">
                  <a16:creationId xmlns:a16="http://schemas.microsoft.com/office/drawing/2014/main" id="{380A0D2A-E2B9-71AC-1AE3-78F6AA2CA692}"/>
                </a:ext>
              </a:extLst>
            </p:cNvPr>
            <p:cNvCxnSpPr>
              <a:cxnSpLocks/>
            </p:cNvCxnSpPr>
            <p:nvPr/>
          </p:nvCxnSpPr>
          <p:spPr>
            <a:xfrm rot="10800000">
              <a:off x="10142028" y="3139026"/>
              <a:ext cx="562769" cy="351118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81" name="Straight Connector 80">
              <a:extLst>
                <a:ext uri="{FF2B5EF4-FFF2-40B4-BE49-F238E27FC236}">
                  <a16:creationId xmlns:a16="http://schemas.microsoft.com/office/drawing/2014/main" id="{3FF7D1D8-7CDB-9B4B-07DA-8EEA5CA45868}"/>
                </a:ext>
              </a:extLst>
            </p:cNvPr>
            <p:cNvCxnSpPr>
              <a:cxnSpLocks/>
            </p:cNvCxnSpPr>
            <p:nvPr/>
          </p:nvCxnSpPr>
          <p:spPr>
            <a:xfrm rot="10800000" flipV="1">
              <a:off x="10142028" y="2804341"/>
              <a:ext cx="292894" cy="106082"/>
            </a:xfrm>
            <a:prstGeom prst="line">
              <a:avLst/>
            </a:prstGeom>
            <a:ln w="57150">
              <a:solidFill>
                <a:srgbClr val="0000FF"/>
              </a:solidFill>
              <a:headEnd type="oval" w="med" len="med"/>
              <a:tailEnd type="oval" w="med" len="med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83" name="Footer Placeholder 6">
            <a:extLst>
              <a:ext uri="{FF2B5EF4-FFF2-40B4-BE49-F238E27FC236}">
                <a16:creationId xmlns:a16="http://schemas.microsoft.com/office/drawing/2014/main" id="{97E56A8B-6310-D2F7-C169-F991FD83264F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dirty="0">
                <a:hlinkClick r:id="rId3"/>
              </a:rPr>
              <a:t>https://doi.org/10.1073/pnas.93.24.13770</a:t>
            </a:r>
            <a:r>
              <a:rPr lang="en-GB" dirty="0"/>
              <a:t> | </a:t>
            </a:r>
            <a:r>
              <a:rPr lang="en-GB" dirty="0">
                <a:hlinkClick r:id="rId4"/>
              </a:rPr>
              <a:t>https://doi.org/10.12688/f1000research.7201.1</a:t>
            </a:r>
            <a:r>
              <a:rPr lang="en-GB" dirty="0"/>
              <a:t> | </a:t>
            </a:r>
            <a:r>
              <a:rPr lang="en-GB" dirty="0">
                <a:hlinkClick r:id="rId5"/>
              </a:rPr>
              <a:t>https://doi.org/10.12688/f1000research.11354.1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02801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>
            <a:extLst>
              <a:ext uri="{FF2B5EF4-FFF2-40B4-BE49-F238E27FC236}">
                <a16:creationId xmlns:a16="http://schemas.microsoft.com/office/drawing/2014/main" id="{25DB2B8C-0514-3747-9E56-CB8F54D2E99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33" r="4307" b="4940"/>
          <a:stretch/>
        </p:blipFill>
        <p:spPr bwMode="auto">
          <a:xfrm>
            <a:off x="1697691" y="1207976"/>
            <a:ext cx="8801100" cy="539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874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5</a:t>
            </a:fld>
            <a:endParaRPr lang="en-GB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3A32F235-73C7-682A-4226-77F75A55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4"/>
              </a:rPr>
              <a:t>https://nanoporetech.com/products</a:t>
            </a:r>
            <a:endParaRPr lang="en-GB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754FA74-71A7-BBC3-9DC3-DE2F1A1FF137}"/>
              </a:ext>
            </a:extLst>
          </p:cNvPr>
          <p:cNvSpPr txBox="1"/>
          <p:nvPr/>
        </p:nvSpPr>
        <p:spPr>
          <a:xfrm>
            <a:off x="4811223" y="131499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PromethION x24 ou x48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93A2588B-D8E9-ACFB-6CDA-B43CBAB8CE48}"/>
              </a:ext>
            </a:extLst>
          </p:cNvPr>
          <p:cNvSpPr txBox="1"/>
          <p:nvPr/>
        </p:nvSpPr>
        <p:spPr>
          <a:xfrm>
            <a:off x="8487873" y="190554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GridION Mk1 x5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5A266C4-61B8-757E-115C-196A1CBC17A6}"/>
              </a:ext>
            </a:extLst>
          </p:cNvPr>
          <p:cNvSpPr txBox="1"/>
          <p:nvPr/>
        </p:nvSpPr>
        <p:spPr>
          <a:xfrm>
            <a:off x="888066" y="5036105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Mk1C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7F688D2F-A006-9D1B-B4C3-EBAC1AFD223C}"/>
              </a:ext>
            </a:extLst>
          </p:cNvPr>
          <p:cNvSpPr txBox="1"/>
          <p:nvPr/>
        </p:nvSpPr>
        <p:spPr>
          <a:xfrm>
            <a:off x="2905652" y="5405437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A3EDAFA-260D-951A-84B6-E2821CF6B04F}"/>
              </a:ext>
            </a:extLst>
          </p:cNvPr>
          <p:cNvSpPr txBox="1"/>
          <p:nvPr/>
        </p:nvSpPr>
        <p:spPr>
          <a:xfrm>
            <a:off x="3628564" y="56769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VolTRAX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C455627-5838-1EA9-792E-0FA9FC3AB2D0}"/>
              </a:ext>
            </a:extLst>
          </p:cNvPr>
          <p:cNvSpPr txBox="1"/>
          <p:nvPr/>
        </p:nvSpPr>
        <p:spPr>
          <a:xfrm>
            <a:off x="4062791" y="601028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Mk1B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B3B2243-314F-654A-33A6-A8B5CCCDC51A}"/>
              </a:ext>
            </a:extLst>
          </p:cNvPr>
          <p:cNvSpPr txBox="1"/>
          <p:nvPr/>
        </p:nvSpPr>
        <p:spPr>
          <a:xfrm>
            <a:off x="6519436" y="5220222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Flongle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4CA73DA-215C-C04B-6C51-AFC51074A4D0}"/>
              </a:ext>
            </a:extLst>
          </p:cNvPr>
          <p:cNvSpPr txBox="1"/>
          <p:nvPr/>
        </p:nvSpPr>
        <p:spPr>
          <a:xfrm>
            <a:off x="7141348" y="5543004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Flowcell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9CB5825-B490-0E3B-FA92-5BEA1DA160D3}"/>
              </a:ext>
            </a:extLst>
          </p:cNvPr>
          <p:cNvSpPr txBox="1"/>
          <p:nvPr/>
        </p:nvSpPr>
        <p:spPr>
          <a:xfrm>
            <a:off x="7288147" y="6235118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SmidigION</a:t>
            </a:r>
          </a:p>
        </p:txBody>
      </p:sp>
    </p:spTree>
    <p:extLst>
      <p:ext uri="{BB962C8B-B14F-4D97-AF65-F5344CB8AC3E}">
        <p14:creationId xmlns:p14="http://schemas.microsoft.com/office/powerpoint/2010/main" val="97433379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2" name="Picture 4">
            <a:extLst>
              <a:ext uri="{FF2B5EF4-FFF2-40B4-BE49-F238E27FC236}">
                <a16:creationId xmlns:a16="http://schemas.microsoft.com/office/drawing/2014/main" id="{A7D2391F-391F-9BC3-56B0-C417E32061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  <a14:imgEffect>
                      <a14:brightnessContrast bright="2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53838" y="1567102"/>
            <a:ext cx="4667809" cy="32085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Oxford Nanopore Technologies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141874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6</a:t>
            </a:fld>
            <a:endParaRPr lang="en-GB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3A32F235-73C7-682A-4226-77F75A55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>
                <a:hlinkClick r:id="rId5"/>
              </a:rPr>
              <a:t>https://nanoporetech.com/products</a:t>
            </a:r>
            <a:r>
              <a:rPr lang="en-GB" dirty="0"/>
              <a:t> | </a:t>
            </a:r>
          </a:p>
        </p:txBody>
      </p:sp>
      <p:pic>
        <p:nvPicPr>
          <p:cNvPr id="3" name="Picture 4" descr="MinION Mk1D">
            <a:extLst>
              <a:ext uri="{FF2B5EF4-FFF2-40B4-BE49-F238E27FC236}">
                <a16:creationId xmlns:a16="http://schemas.microsoft.com/office/drawing/2014/main" id="{CB27DA48-41BE-A64C-C82F-64E3977EA64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49879" y="4381500"/>
            <a:ext cx="2477903" cy="226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522853F-5B07-7E0F-0E1D-03C05E1762B1}"/>
              </a:ext>
            </a:extLst>
          </p:cNvPr>
          <p:cNvSpPr txBox="1"/>
          <p:nvPr/>
        </p:nvSpPr>
        <p:spPr>
          <a:xfrm>
            <a:off x="7891159" y="4921566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MinION Mk1D</a:t>
            </a:r>
          </a:p>
        </p:txBody>
      </p:sp>
      <p:pic>
        <p:nvPicPr>
          <p:cNvPr id="22530" name="Picture 2">
            <a:extLst>
              <a:ext uri="{FF2B5EF4-FFF2-40B4-BE49-F238E27FC236}">
                <a16:creationId xmlns:a16="http://schemas.microsoft.com/office/drawing/2014/main" id="{DEEE1F0C-3231-B77A-CCFD-3A2C7AC75C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3934" y="3056032"/>
            <a:ext cx="3904410" cy="336307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B4EADF6E-3E23-826E-DB7F-380EBC62E9F5}"/>
              </a:ext>
            </a:extLst>
          </p:cNvPr>
          <p:cNvSpPr txBox="1"/>
          <p:nvPr/>
        </p:nvSpPr>
        <p:spPr>
          <a:xfrm>
            <a:off x="486313" y="1226146"/>
            <a:ext cx="282054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sz="2400" b="1" dirty="0"/>
              <a:t>2023:</a:t>
            </a:r>
            <a:endParaRPr lang="pt-BR" sz="2400" dirty="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0C6C030-D149-9EB8-C406-F45A3A7190E8}"/>
              </a:ext>
            </a:extLst>
          </p:cNvPr>
          <p:cNvSpPr txBox="1"/>
          <p:nvPr/>
        </p:nvSpPr>
        <p:spPr>
          <a:xfrm>
            <a:off x="3150567" y="3391185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PromethION 2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8EC2159-B968-94B0-A74E-3B20A0D00825}"/>
              </a:ext>
            </a:extLst>
          </p:cNvPr>
          <p:cNvSpPr txBox="1"/>
          <p:nvPr/>
        </p:nvSpPr>
        <p:spPr>
          <a:xfrm>
            <a:off x="6104292" y="2725379"/>
            <a:ext cx="282054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dirty="0"/>
              <a:t>Plongle</a:t>
            </a:r>
          </a:p>
        </p:txBody>
      </p:sp>
    </p:spTree>
    <p:extLst>
      <p:ext uri="{BB962C8B-B14F-4D97-AF65-F5344CB8AC3E}">
        <p14:creationId xmlns:p14="http://schemas.microsoft.com/office/powerpoint/2010/main" val="378711811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D670A334-7125-C702-B5CF-21063E91B4D9}"/>
              </a:ext>
            </a:extLst>
          </p:cNvPr>
          <p:cNvCxnSpPr>
            <a:cxnSpLocks/>
          </p:cNvCxnSpPr>
          <p:nvPr/>
        </p:nvCxnSpPr>
        <p:spPr>
          <a:xfrm>
            <a:off x="2982012" y="1556747"/>
            <a:ext cx="0" cy="669499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6B5004F5-69D7-F029-7EE7-4C89B064FD2E}"/>
              </a:ext>
            </a:extLst>
          </p:cNvPr>
          <p:cNvCxnSpPr>
            <a:cxnSpLocks/>
          </p:cNvCxnSpPr>
          <p:nvPr/>
        </p:nvCxnSpPr>
        <p:spPr>
          <a:xfrm>
            <a:off x="2982012" y="2504484"/>
            <a:ext cx="0" cy="1019543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Fluxo geral de sequenciamento NGS</a:t>
            </a:r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7</a:t>
            </a:fld>
            <a:endParaRPr lang="en-GB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3A32F235-73C7-682A-4226-77F75A55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Refs.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4178C6FD-C15B-8AEA-0A13-FC136955E7FD}"/>
              </a:ext>
            </a:extLst>
          </p:cNvPr>
          <p:cNvCxnSpPr>
            <a:cxnSpLocks/>
          </p:cNvCxnSpPr>
          <p:nvPr/>
        </p:nvCxnSpPr>
        <p:spPr>
          <a:xfrm>
            <a:off x="2982012" y="918939"/>
            <a:ext cx="0" cy="842963"/>
          </a:xfrm>
          <a:prstGeom prst="line">
            <a:avLst/>
          </a:prstGeom>
          <a:ln w="76200">
            <a:solidFill>
              <a:srgbClr val="4472C4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Content Placeholder 12">
            <a:extLst>
              <a:ext uri="{FF2B5EF4-FFF2-40B4-BE49-F238E27FC236}">
                <a16:creationId xmlns:a16="http://schemas.microsoft.com/office/drawing/2014/main" id="{F2DAD4A5-455E-FBA1-2D6A-0A00D78FECF3}"/>
              </a:ext>
            </a:extLst>
          </p:cNvPr>
          <p:cNvSpPr txBox="1">
            <a:spLocks/>
          </p:cNvSpPr>
          <p:nvPr/>
        </p:nvSpPr>
        <p:spPr>
          <a:xfrm>
            <a:off x="3158883" y="1556746"/>
            <a:ext cx="7861757" cy="509386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pt-BR" dirty="0"/>
              <a:t>Extração de DNA  / RNA</a:t>
            </a:r>
          </a:p>
          <a:p>
            <a:pPr marL="0" indent="0">
              <a:buNone/>
            </a:pPr>
            <a:r>
              <a:rPr lang="pt-BR" dirty="0"/>
              <a:t>Síntese de cDNA (para material RNA)</a:t>
            </a:r>
          </a:p>
          <a:p>
            <a:pPr marL="0" indent="0">
              <a:buNone/>
            </a:pPr>
            <a:r>
              <a:rPr lang="pt-BR" dirty="0"/>
              <a:t>PCR multiplex (para estratégias para enriquecimento por amplicon)</a:t>
            </a:r>
          </a:p>
          <a:p>
            <a:pPr marL="457200" lvl="1" indent="0">
              <a:buNone/>
            </a:pPr>
            <a:r>
              <a:rPr lang="pt-BR" sz="1800" i="1" dirty="0"/>
              <a:t>i.e.</a:t>
            </a:r>
            <a:r>
              <a:rPr lang="pt-BR" sz="1800" dirty="0"/>
              <a:t> SARS-CoV-2: ARTICnetwork (400pb) / MIDNIGHT (1200pb)</a:t>
            </a:r>
          </a:p>
          <a:p>
            <a:pPr marL="0" indent="0">
              <a:buNone/>
            </a:pPr>
            <a:r>
              <a:rPr lang="pt-BR" dirty="0"/>
              <a:t>Purificação das amostras</a:t>
            </a:r>
          </a:p>
          <a:p>
            <a:pPr marL="0" indent="0">
              <a:buNone/>
            </a:pPr>
            <a:r>
              <a:rPr lang="pt-BR" dirty="0"/>
              <a:t>Diluição / normalização das amostras</a:t>
            </a:r>
          </a:p>
          <a:p>
            <a:pPr marL="0" indent="0">
              <a:buNone/>
            </a:pPr>
            <a:r>
              <a:rPr lang="pt-BR" dirty="0"/>
              <a:t>Preparação da biblioteca de sequenciamento</a:t>
            </a:r>
          </a:p>
          <a:p>
            <a:pPr marL="0" indent="0">
              <a:buNone/>
            </a:pPr>
            <a:r>
              <a:rPr lang="pt-BR" dirty="0"/>
              <a:t>Sequenciamento</a:t>
            </a:r>
          </a:p>
          <a:p>
            <a:pPr marL="0" indent="0">
              <a:buNone/>
            </a:pPr>
            <a:r>
              <a:rPr lang="pt-BR" dirty="0"/>
              <a:t>Análise de bioinformática</a:t>
            </a:r>
          </a:p>
          <a:p>
            <a:pPr marL="457200" lvl="1" indent="0">
              <a:buNone/>
            </a:pPr>
            <a:r>
              <a:rPr lang="pt-BR" sz="1800" dirty="0"/>
              <a:t>Pré-processamento</a:t>
            </a:r>
          </a:p>
          <a:p>
            <a:pPr marL="457200" lvl="1" indent="0">
              <a:buNone/>
            </a:pPr>
            <a:r>
              <a:rPr lang="pt-BR" sz="1800" dirty="0"/>
              <a:t>Montagem, classificação ou contagem de leituras</a:t>
            </a:r>
          </a:p>
          <a:p>
            <a:pPr marL="457200" lvl="1" indent="0">
              <a:buNone/>
            </a:pPr>
            <a:r>
              <a:rPr lang="pt-BR" sz="1800" dirty="0"/>
              <a:t>Análises taxonômicas, filogenéticas ou de enriquecimento</a:t>
            </a:r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EB105B2-0552-34E0-8514-D051131D37EA}"/>
              </a:ext>
            </a:extLst>
          </p:cNvPr>
          <p:cNvCxnSpPr>
            <a:cxnSpLocks/>
          </p:cNvCxnSpPr>
          <p:nvPr/>
        </p:nvCxnSpPr>
        <p:spPr>
          <a:xfrm>
            <a:off x="2982012" y="3014072"/>
            <a:ext cx="0" cy="969536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1AD04BE-CA57-4A32-EE58-2C8FDD46F6D7}"/>
              </a:ext>
            </a:extLst>
          </p:cNvPr>
          <p:cNvCxnSpPr>
            <a:cxnSpLocks/>
          </p:cNvCxnSpPr>
          <p:nvPr/>
        </p:nvCxnSpPr>
        <p:spPr>
          <a:xfrm>
            <a:off x="2982012" y="4402341"/>
            <a:ext cx="0" cy="969536"/>
          </a:xfrm>
          <a:prstGeom prst="line">
            <a:avLst/>
          </a:prstGeom>
          <a:ln w="76200">
            <a:solidFill>
              <a:schemeClr val="tx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Connector 30">
            <a:extLst>
              <a:ext uri="{FF2B5EF4-FFF2-40B4-BE49-F238E27FC236}">
                <a16:creationId xmlns:a16="http://schemas.microsoft.com/office/drawing/2014/main" id="{1361E2FC-88E6-75FE-4CC7-DE60FCC30D81}"/>
              </a:ext>
            </a:extLst>
          </p:cNvPr>
          <p:cNvCxnSpPr>
            <a:cxnSpLocks/>
          </p:cNvCxnSpPr>
          <p:nvPr/>
        </p:nvCxnSpPr>
        <p:spPr>
          <a:xfrm>
            <a:off x="2982012" y="3937997"/>
            <a:ext cx="0" cy="964774"/>
          </a:xfrm>
          <a:prstGeom prst="line">
            <a:avLst/>
          </a:prstGeom>
          <a:ln w="76200">
            <a:solidFill>
              <a:srgbClr val="C00000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00980DBF-517D-284F-A949-1B967C0F0093}"/>
              </a:ext>
            </a:extLst>
          </p:cNvPr>
          <p:cNvCxnSpPr>
            <a:cxnSpLocks/>
          </p:cNvCxnSpPr>
          <p:nvPr/>
        </p:nvCxnSpPr>
        <p:spPr>
          <a:xfrm>
            <a:off x="2982012" y="3485559"/>
            <a:ext cx="0" cy="957630"/>
          </a:xfrm>
          <a:prstGeom prst="line">
            <a:avLst/>
          </a:prstGeom>
          <a:ln w="76200">
            <a:solidFill>
              <a:srgbClr val="9449A1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>
            <a:extLst>
              <a:ext uri="{FF2B5EF4-FFF2-40B4-BE49-F238E27FC236}">
                <a16:creationId xmlns:a16="http://schemas.microsoft.com/office/drawing/2014/main" id="{29D3248F-7001-27F1-EDAF-49C7ECE1C991}"/>
              </a:ext>
            </a:extLst>
          </p:cNvPr>
          <p:cNvCxnSpPr>
            <a:cxnSpLocks/>
          </p:cNvCxnSpPr>
          <p:nvPr/>
        </p:nvCxnSpPr>
        <p:spPr>
          <a:xfrm>
            <a:off x="2982012" y="2013947"/>
            <a:ext cx="0" cy="676642"/>
          </a:xfrm>
          <a:prstGeom prst="line">
            <a:avLst/>
          </a:prstGeom>
          <a:ln w="76200">
            <a:solidFill>
              <a:srgbClr val="0000FF"/>
            </a:solidFill>
            <a:headEnd type="none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1792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PCR multiplex: Primal </a:t>
            </a:r>
            <a:r>
              <a:rPr lang="pt-BR" sz="4000" dirty="0" err="1"/>
              <a:t>Scheme</a:t>
            </a:r>
            <a:endParaRPr lang="pt-BR" sz="4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8</a:t>
            </a:fld>
            <a:endParaRPr lang="en-GB"/>
          </a:p>
        </p:txBody>
      </p:sp>
      <p:sp>
        <p:nvSpPr>
          <p:cNvPr id="2" name="Footer Placeholder 6">
            <a:extLst>
              <a:ext uri="{FF2B5EF4-FFF2-40B4-BE49-F238E27FC236}">
                <a16:creationId xmlns:a16="http://schemas.microsoft.com/office/drawing/2014/main" id="{3A32F235-73C7-682A-4226-77F75A55F5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201168" y="6356350"/>
            <a:ext cx="4837176" cy="365125"/>
          </a:xfrm>
        </p:spPr>
        <p:txBody>
          <a:bodyPr rtlCol="0"/>
          <a:lstStyle/>
          <a:p>
            <a:pPr lvl="0" rtl="0"/>
            <a:r>
              <a:rPr lang="en-GB" dirty="0"/>
              <a:t>Refs.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DE8A0A26-53B6-8E6A-21C3-F5ABE0A21244}"/>
              </a:ext>
            </a:extLst>
          </p:cNvPr>
          <p:cNvGrpSpPr/>
          <p:nvPr/>
        </p:nvGrpSpPr>
        <p:grpSpPr>
          <a:xfrm>
            <a:off x="808287" y="1278936"/>
            <a:ext cx="10575426" cy="5442539"/>
            <a:chOff x="432347" y="1278936"/>
            <a:chExt cx="10575426" cy="5442539"/>
          </a:xfrm>
        </p:grpSpPr>
        <p:pic>
          <p:nvPicPr>
            <p:cNvPr id="2052" name="Picture 4">
              <a:extLst>
                <a:ext uri="{FF2B5EF4-FFF2-40B4-BE49-F238E27FC236}">
                  <a16:creationId xmlns:a16="http://schemas.microsoft.com/office/drawing/2014/main" id="{B7CF4CF1-9580-393E-1D7D-66A5406D46C2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066263" y="2671098"/>
              <a:ext cx="7941510" cy="405037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50" name="Picture 2">
              <a:extLst>
                <a:ext uri="{FF2B5EF4-FFF2-40B4-BE49-F238E27FC236}">
                  <a16:creationId xmlns:a16="http://schemas.microsoft.com/office/drawing/2014/main" id="{6B6F2667-EFBC-898A-A8A4-4641D587AEBD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32347" y="1278936"/>
              <a:ext cx="7941511" cy="35664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813755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Title 32">
            <a:extLst>
              <a:ext uri="{FF2B5EF4-FFF2-40B4-BE49-F238E27FC236}">
                <a16:creationId xmlns:a16="http://schemas.microsoft.com/office/drawing/2014/main" id="{2D22322F-E79D-4BEF-8038-DE2C8F5CCA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77854" y="209550"/>
            <a:ext cx="10036292" cy="773776"/>
          </a:xfrm>
        </p:spPr>
        <p:txBody>
          <a:bodyPr rtlCol="0">
            <a:normAutofit fontScale="90000"/>
          </a:bodyPr>
          <a:lstStyle/>
          <a:p>
            <a:pPr algn="ctr" rtl="0"/>
            <a:r>
              <a:rPr lang="pt-BR" sz="4000" dirty="0"/>
              <a:t>PCR multiplex: Primal </a:t>
            </a:r>
            <a:r>
              <a:rPr lang="pt-BR" sz="4000" dirty="0" err="1"/>
              <a:t>Scheme</a:t>
            </a:r>
            <a:endParaRPr lang="pt-BR" sz="40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9800B7A-B486-4409-9EDD-0A7B9628E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11365992" y="6356350"/>
            <a:ext cx="630936" cy="365125"/>
          </a:xfrm>
        </p:spPr>
        <p:txBody>
          <a:bodyPr rtlCol="0"/>
          <a:lstStyle/>
          <a:p>
            <a:pPr lvl="0" rtl="0"/>
            <a:fld id="{06B786C7-B8F9-4072-AAAA-17258464D730}" type="slidenum">
              <a:rPr lang="en-GB" smtClean="0"/>
              <a:pPr lvl="0" rtl="0"/>
              <a:t>9</a:t>
            </a:fld>
            <a:endParaRPr lang="en-GB"/>
          </a:p>
        </p:txBody>
      </p:sp>
      <p:pic>
        <p:nvPicPr>
          <p:cNvPr id="3074" name="Picture 2">
            <a:extLst>
              <a:ext uri="{FF2B5EF4-FFF2-40B4-BE49-F238E27FC236}">
                <a16:creationId xmlns:a16="http://schemas.microsoft.com/office/drawing/2014/main" id="{63B28214-2C80-D950-7682-05471F99ECE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000" b="8777"/>
          <a:stretch/>
        </p:blipFill>
        <p:spPr bwMode="auto">
          <a:xfrm>
            <a:off x="1809750" y="1835150"/>
            <a:ext cx="8572500" cy="4813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0C940B6A-5917-E1D8-7AF1-7C4136CB144C}"/>
              </a:ext>
            </a:extLst>
          </p:cNvPr>
          <p:cNvSpPr txBox="1"/>
          <p:nvPr/>
        </p:nvSpPr>
        <p:spPr>
          <a:xfrm>
            <a:off x="3223967" y="1465818"/>
            <a:ext cx="589489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pt-BR" b="1" dirty="0"/>
              <a:t>SARS-CoV-2 ARTICnetwork: amplicons de ~400pb</a:t>
            </a:r>
          </a:p>
        </p:txBody>
      </p:sp>
    </p:spTree>
    <p:extLst>
      <p:ext uri="{BB962C8B-B14F-4D97-AF65-F5344CB8AC3E}">
        <p14:creationId xmlns:p14="http://schemas.microsoft.com/office/powerpoint/2010/main" val="2471970973"/>
      </p:ext>
    </p:extLst>
  </p:cSld>
  <p:clrMapOvr>
    <a:masterClrMapping/>
  </p:clrMapOvr>
</p:sld>
</file>

<file path=ppt/theme/theme1.xml><?xml version="1.0" encoding="utf-8"?>
<a:theme xmlns:a="http://schemas.openxmlformats.org/drawingml/2006/main" name="ColorBlockV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Custom 1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_52848626_TF89117832_Win32" id="{DB0A3224-88B5-430B-9AD1-D790B94EF5D8}" vid="{070D6B8A-04B9-4AE4-ADE6-362B2ED25521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221A7C4456A97A45A5FB2F06EE0F3795" ma:contentTypeVersion="12" ma:contentTypeDescription="Crie um novo documento." ma:contentTypeScope="" ma:versionID="2f4c41121cfa066fe108e5e004855f00">
  <xsd:schema xmlns:xsd="http://www.w3.org/2001/XMLSchema" xmlns:xs="http://www.w3.org/2001/XMLSchema" xmlns:p="http://schemas.microsoft.com/office/2006/metadata/properties" xmlns:ns2="56bd86cd-aee7-4d84-9328-0256d48ce484" xmlns:ns3="d89b8d59-050a-4503-a522-eb5bc4a69315" targetNamespace="http://schemas.microsoft.com/office/2006/metadata/properties" ma:root="true" ma:fieldsID="d6a311bf9b8bd512c3fc9f491e5d02bc" ns2:_="" ns3:_="">
    <xsd:import namespace="56bd86cd-aee7-4d84-9328-0256d48ce484"/>
    <xsd:import namespace="d89b8d59-050a-4503-a522-eb5bc4a693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d86cd-aee7-4d84-9328-0256d48ce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Marcações de imagem" ma:readOnly="false" ma:fieldId="{5cf76f15-5ced-4ddc-b409-7134ff3c332f}" ma:taxonomyMulti="true" ma:sspId="143de60c-575b-4c62-9f62-591ff79d3e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b8d59-050a-4503-a522-eb5bc4a6931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lcf76f155ced4ddcb4097134ff3c332f xmlns="56bd86cd-aee7-4d84-9328-0256d48ce484">
      <Terms xmlns="http://schemas.microsoft.com/office/infopath/2007/PartnerControls"/>
    </lcf76f155ced4ddcb4097134ff3c332f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8175BC8-C0D6-4F5B-97AB-3BE48EA7A35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bd86cd-aee7-4d84-9328-0256d48ce484"/>
    <ds:schemaRef ds:uri="d89b8d59-050a-4503-a522-eb5bc4a693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08757C30-AE9A-4680-90EB-19D282EC2B7C}">
  <ds:schemaRefs>
    <ds:schemaRef ds:uri="http://schemas.microsoft.com/office/2006/metadata/properties"/>
    <ds:schemaRef ds:uri="http://schemas.microsoft.com/office/infopath/2007/PartnerControls"/>
    <ds:schemaRef ds:uri="71af3243-3dd4-4a8d-8c0d-dd76da1f02a5"/>
    <ds:schemaRef ds:uri="http://schemas.microsoft.com/sharepoint/v3"/>
    <ds:schemaRef ds:uri="230e9df3-be65-4c73-a93b-d1236ebd677e"/>
    <ds:schemaRef ds:uri="56bd86cd-aee7-4d84-9328-0256d48ce484"/>
  </ds:schemaRefs>
</ds:datastoreItem>
</file>

<file path=customXml/itemProps3.xml><?xml version="1.0" encoding="utf-8"?>
<ds:datastoreItem xmlns:ds="http://schemas.openxmlformats.org/officeDocument/2006/customXml" ds:itemID="{A5CCB28C-7D26-4A36-9CFC-D739C28F3D18}">
  <ds:schemaRefs>
    <ds:schemaRef ds:uri="http://schemas.microsoft.com/sharepoint/v3/contenttype/forms"/>
  </ds:schemaRefs>
</ds:datastoreItem>
</file>

<file path=docMetadata/LabelInfo.xml><?xml version="1.0" encoding="utf-8"?>
<clbl:labelList xmlns:clbl="http://schemas.microsoft.com/office/2020/mipLabelMetadata">
  <clbl:label id="{f42aa342-8706-4288-bd11-ebb85995028c}" enabled="1" method="Standard" siteId="{72f988bf-86f1-41af-91ab-2d7cd011db47}" contentBits="0" removed="0"/>
</clbl:labelList>
</file>

<file path=docProps/app.xml><?xml version="1.0" encoding="utf-8"?>
<Properties xmlns="http://schemas.openxmlformats.org/officeDocument/2006/extended-properties" xmlns:vt="http://schemas.openxmlformats.org/officeDocument/2006/docPropsVTypes">
  <Template>{5C68CF0B-7803-413A-8551-DDB480ADE2C8}tf89117832_win32</Template>
  <TotalTime>733</TotalTime>
  <Words>552</Words>
  <Application>Microsoft Office PowerPoint</Application>
  <PresentationFormat>Widescreen</PresentationFormat>
  <Paragraphs>125</Paragraphs>
  <Slides>24</Slides>
  <Notes>24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24</vt:i4>
      </vt:variant>
    </vt:vector>
  </HeadingPairs>
  <TitlesOfParts>
    <vt:vector size="28" baseType="lpstr">
      <vt:lpstr>Arial</vt:lpstr>
      <vt:lpstr>Avenir Next LT Pro</vt:lpstr>
      <vt:lpstr>Calibri</vt:lpstr>
      <vt:lpstr>ColorBlockVTI</vt:lpstr>
      <vt:lpstr>  Sequenciamento NGS: Nanopore</vt:lpstr>
      <vt:lpstr>Sequenciamento por nanoporos</vt:lpstr>
      <vt:lpstr>Sequenciamento por nanoporos</vt:lpstr>
      <vt:lpstr>Princípio da técnica</vt:lpstr>
      <vt:lpstr>Oxford Nanopore Technologies</vt:lpstr>
      <vt:lpstr>Oxford Nanopore Technologies</vt:lpstr>
      <vt:lpstr>Fluxo geral de sequenciamento NGS</vt:lpstr>
      <vt:lpstr>PCR multiplex: Primal Scheme</vt:lpstr>
      <vt:lpstr>PCR multiplex: Primal Scheme</vt:lpstr>
      <vt:lpstr>PCR multiplex</vt:lpstr>
      <vt:lpstr>Purificação</vt:lpstr>
      <vt:lpstr>Purificação</vt:lpstr>
      <vt:lpstr>Sequenciamento</vt:lpstr>
      <vt:lpstr>Sequenciamento</vt:lpstr>
      <vt:lpstr>Sequenciamento</vt:lpstr>
      <vt:lpstr>Sequenciamento</vt:lpstr>
      <vt:lpstr>Sequenciamento</vt:lpstr>
      <vt:lpstr>Sequenciamento</vt:lpstr>
      <vt:lpstr>Bioinformática</vt:lpstr>
      <vt:lpstr>Bioinformática</vt:lpstr>
      <vt:lpstr>Bioinformática</vt:lpstr>
      <vt:lpstr>Bioinformática</vt:lpstr>
      <vt:lpstr>Bioinformática</vt:lpstr>
      <vt:lpstr>  Sequenciamento NGS: Nanopore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  Extração de DNA/RNA</dc:title>
  <dc:creator>Laise Eduarda Paixão de Moraes</dc:creator>
  <cp:lastModifiedBy>Laise Eduarda Paixão de Moraes</cp:lastModifiedBy>
  <cp:revision>11</cp:revision>
  <dcterms:created xsi:type="dcterms:W3CDTF">2022-11-30T13:32:53Z</dcterms:created>
  <dcterms:modified xsi:type="dcterms:W3CDTF">2023-01-02T00:47:13Z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0x010100221A7C4456A97A45A5FB2F06EE0F3795</vt:lpwstr>
  </property>
</Properties>
</file>